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420" r:id="rId2"/>
    <p:sldId id="437" r:id="rId3"/>
    <p:sldId id="423" r:id="rId4"/>
    <p:sldId id="424" r:id="rId5"/>
    <p:sldId id="399" r:id="rId6"/>
    <p:sldId id="422" r:id="rId7"/>
    <p:sldId id="429" r:id="rId8"/>
    <p:sldId id="430" r:id="rId9"/>
    <p:sldId id="425" r:id="rId10"/>
    <p:sldId id="426" r:id="rId11"/>
    <p:sldId id="431" r:id="rId12"/>
    <p:sldId id="438" r:id="rId13"/>
    <p:sldId id="432" r:id="rId14"/>
    <p:sldId id="433" r:id="rId15"/>
    <p:sldId id="434" r:id="rId16"/>
    <p:sldId id="435"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77" userDrawn="1">
          <p15:clr>
            <a:srgbClr val="A4A3A4"/>
          </p15:clr>
        </p15:guide>
        <p15:guide id="2" pos="7400" userDrawn="1">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drey BESNARDEAU" initials="AB" lastIdx="7" clrIdx="0"/>
  <p:cmAuthor id="1" name="Serge TEULINGS" initials="ST" lastIdx="18" clrIdx="1"/>
  <p:cmAuthor id="2" name="Emmanuel ADREY" initials="EA" lastIdx="1" clrIdx="2">
    <p:extLst>
      <p:ext uri="{19B8F6BF-5375-455C-9EA6-DF929625EA0E}">
        <p15:presenceInfo xmlns:p15="http://schemas.microsoft.com/office/powerpoint/2012/main" userId="S-1-5-21-2680509306-2404333407-1988928202-531333" providerId="AD"/>
      </p:ext>
    </p:extLst>
  </p:cmAuthor>
  <p:cmAuthor id="3" name="IZARD, Jean-Luc (CAB/RETRAITES)" initials="IJ(" lastIdx="8" clrIdx="3">
    <p:extLst>
      <p:ext uri="{19B8F6BF-5375-455C-9EA6-DF929625EA0E}">
        <p15:presenceInfo xmlns:p15="http://schemas.microsoft.com/office/powerpoint/2012/main" userId="S-1-5-21-1078081533-746137067-725345543-1568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BE4059"/>
    <a:srgbClr val="5ECAE1"/>
    <a:srgbClr val="3CAA8E"/>
    <a:srgbClr val="867D76"/>
    <a:srgbClr val="EAC385"/>
    <a:srgbClr val="A9D428"/>
    <a:srgbClr val="EDA13C"/>
    <a:srgbClr val="78698F"/>
    <a:srgbClr val="C740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25" autoAdjust="0"/>
    <p:restoredTop sz="95515" autoAdjust="0"/>
  </p:normalViewPr>
  <p:slideViewPr>
    <p:cSldViewPr snapToGrid="0">
      <p:cViewPr varScale="1">
        <p:scale>
          <a:sx n="67" d="100"/>
          <a:sy n="67" d="100"/>
        </p:scale>
        <p:origin x="576" y="56"/>
      </p:cViewPr>
      <p:guideLst>
        <p:guide pos="277"/>
        <p:guide pos="7400"/>
        <p:guide orient="horz" pos="216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notesViewPr>
    <p:cSldViewPr snapToGrid="0">
      <p:cViewPr varScale="1">
        <p:scale>
          <a:sx n="76" d="100"/>
          <a:sy n="76" d="100"/>
        </p:scale>
        <p:origin x="4008" y="96"/>
      </p:cViewPr>
      <p:guideLst/>
    </p:cSldViewPr>
  </p:notesViewPr>
  <p:gridSpacing cx="180000" cy="180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F263D65D-6EB9-4C3C-A9CB-8B7C9B878C6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EE5F528-F4C5-4CD3-9FDC-2DD4737B688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36E6D51-555F-4558-B708-B61FADE6606C}" type="slidenum">
              <a:rPr lang="fr-FR" smtClean="0"/>
              <a:t>‹N°›</a:t>
            </a:fld>
            <a:endParaRPr lang="fr-FR"/>
          </a:p>
        </p:txBody>
      </p:sp>
      <p:pic>
        <p:nvPicPr>
          <p:cNvPr id="8" name="Image 7">
            <a:extLst>
              <a:ext uri="{FF2B5EF4-FFF2-40B4-BE49-F238E27FC236}">
                <a16:creationId xmlns:a16="http://schemas.microsoft.com/office/drawing/2014/main" id="{7BF51FE8-4002-4DFC-B899-5AD0C0C1776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25919" y="229394"/>
            <a:ext cx="606160" cy="606158"/>
          </a:xfrm>
          <a:prstGeom prst="rect">
            <a:avLst/>
          </a:prstGeom>
        </p:spPr>
      </p:pic>
    </p:spTree>
    <p:extLst>
      <p:ext uri="{BB962C8B-B14F-4D97-AF65-F5344CB8AC3E}">
        <p14:creationId xmlns:p14="http://schemas.microsoft.com/office/powerpoint/2010/main" val="3035920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635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75DDB6-6C2D-4324-AFAA-53CE2C665ABD}" type="slidenum">
              <a:rPr lang="fr-FR" smtClean="0"/>
              <a:t>‹N°›</a:t>
            </a:fld>
            <a:endParaRPr lang="fr-FR"/>
          </a:p>
        </p:txBody>
      </p:sp>
      <p:pic>
        <p:nvPicPr>
          <p:cNvPr id="8" name="Image 7">
            <a:extLst>
              <a:ext uri="{FF2B5EF4-FFF2-40B4-BE49-F238E27FC236}">
                <a16:creationId xmlns:a16="http://schemas.microsoft.com/office/drawing/2014/main" id="{BB952902-CCDE-43F6-88A7-2AA0188DAC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5919" y="229394"/>
            <a:ext cx="606160" cy="606158"/>
          </a:xfrm>
          <a:prstGeom prst="rect">
            <a:avLst/>
          </a:prstGeom>
        </p:spPr>
      </p:pic>
    </p:spTree>
    <p:extLst>
      <p:ext uri="{BB962C8B-B14F-4D97-AF65-F5344CB8AC3E}">
        <p14:creationId xmlns:p14="http://schemas.microsoft.com/office/powerpoint/2010/main" val="713746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F03F152-E288-4FFE-9759-C7057D6B6C73}"/>
              </a:ext>
            </a:extLst>
          </p:cNvPr>
          <p:cNvSpPr/>
          <p:nvPr userDrawn="1"/>
        </p:nvSpPr>
        <p:spPr>
          <a:xfrm>
            <a:off x="0" y="0"/>
            <a:ext cx="26379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2" name="Titre 1">
            <a:extLst>
              <a:ext uri="{FF2B5EF4-FFF2-40B4-BE49-F238E27FC236}">
                <a16:creationId xmlns:a16="http://schemas.microsoft.com/office/drawing/2014/main" id="{913F60E8-1574-4674-BB0C-C4378F37B13D}"/>
              </a:ext>
            </a:extLst>
          </p:cNvPr>
          <p:cNvSpPr>
            <a:spLocks noGrp="1"/>
          </p:cNvSpPr>
          <p:nvPr>
            <p:ph type="ctrTitle" hasCustomPrompt="1"/>
          </p:nvPr>
        </p:nvSpPr>
        <p:spPr>
          <a:xfrm>
            <a:off x="3035999" y="2390226"/>
            <a:ext cx="8981248" cy="2114920"/>
          </a:xfrm>
          <a:noFill/>
        </p:spPr>
        <p:txBody>
          <a:bodyPr anchor="ctr">
            <a:normAutofit/>
          </a:bodyPr>
          <a:lstStyle>
            <a:lvl1pPr algn="l">
              <a:lnSpc>
                <a:spcPct val="90000"/>
              </a:lnSpc>
              <a:defRPr sz="4800">
                <a:solidFill>
                  <a:schemeClr val="bg1"/>
                </a:solidFill>
              </a:defRPr>
            </a:lvl1pPr>
          </a:lstStyle>
          <a:p>
            <a:r>
              <a:rPr lang="en-GB" dirty="0"/>
              <a:t>Titre de la </a:t>
            </a:r>
            <a:r>
              <a:rPr lang="en-GB" dirty="0" err="1"/>
              <a:t>présentation</a:t>
            </a:r>
            <a:endParaRPr lang="en-GB" dirty="0"/>
          </a:p>
        </p:txBody>
      </p:sp>
      <p:sp>
        <p:nvSpPr>
          <p:cNvPr id="14" name="Espace réservé de la date 13">
            <a:extLst>
              <a:ext uri="{FF2B5EF4-FFF2-40B4-BE49-F238E27FC236}">
                <a16:creationId xmlns:a16="http://schemas.microsoft.com/office/drawing/2014/main" id="{DFA46C24-5486-4DD8-B19C-E170EC70485A}"/>
              </a:ext>
            </a:extLst>
          </p:cNvPr>
          <p:cNvSpPr>
            <a:spLocks noGrp="1"/>
          </p:cNvSpPr>
          <p:nvPr>
            <p:ph type="dt" sz="half" idx="11"/>
          </p:nvPr>
        </p:nvSpPr>
        <p:spPr>
          <a:xfrm>
            <a:off x="3036000" y="2135977"/>
            <a:ext cx="763029" cy="138499"/>
          </a:xfrm>
        </p:spPr>
        <p:txBody>
          <a:bodyPr wrap="none" lIns="0" tIns="0" rIns="0" bIns="0">
            <a:spAutoFit/>
          </a:bodyPr>
          <a:lstStyle>
            <a:lvl1pPr>
              <a:defRPr sz="900" spc="300">
                <a:solidFill>
                  <a:schemeClr val="bg1"/>
                </a:solidFill>
              </a:defRPr>
            </a:lvl1pPr>
          </a:lstStyle>
          <a:p>
            <a:fld id="{EF89F9DA-405E-48EC-8555-B0874A1A363D}" type="datetime6">
              <a:rPr lang="en-GB" smtClean="0"/>
              <a:t>May 20</a:t>
            </a:fld>
            <a:endParaRPr lang="en-GB" dirty="0"/>
          </a:p>
        </p:txBody>
      </p:sp>
      <p:sp>
        <p:nvSpPr>
          <p:cNvPr id="11" name="Espace réservé du pied de page 3">
            <a:extLst>
              <a:ext uri="{FF2B5EF4-FFF2-40B4-BE49-F238E27FC236}">
                <a16:creationId xmlns:a16="http://schemas.microsoft.com/office/drawing/2014/main" id="{96703941-FFD7-41CF-87D6-F2B2F6EBB3E9}"/>
              </a:ext>
            </a:extLst>
          </p:cNvPr>
          <p:cNvSpPr>
            <a:spLocks noGrp="1"/>
          </p:cNvSpPr>
          <p:nvPr>
            <p:ph type="ftr" sz="quarter" idx="3"/>
          </p:nvPr>
        </p:nvSpPr>
        <p:spPr>
          <a:xfrm>
            <a:off x="4128903" y="2135976"/>
            <a:ext cx="2688854" cy="138499"/>
          </a:xfrm>
          <a:prstGeom prst="rect">
            <a:avLst/>
          </a:prstGeom>
          <a:blipFill>
            <a:blip r:embed="rId2" cstate="email">
              <a:extLst>
                <a:ext uri="{28A0092B-C50C-407E-A947-70E740481C1C}">
                  <a14:useLocalDpi xmlns:a14="http://schemas.microsoft.com/office/drawing/2010/main"/>
                </a:ext>
              </a:extLst>
            </a:blip>
            <a:stretch>
              <a:fillRect/>
            </a:stretch>
          </a:blipFill>
        </p:spPr>
        <p:txBody>
          <a:bodyPr vert="horz" wrap="none" lIns="180000" tIns="0" rIns="0" bIns="0" rtlCol="0" anchor="ctr">
            <a:spAutoFit/>
          </a:bodyPr>
          <a:lstStyle>
            <a:lvl1pPr>
              <a:defRPr lang="fr-FR" spc="300" smtClean="0">
                <a:solidFill>
                  <a:schemeClr val="bg1"/>
                </a:solidFill>
              </a:defRPr>
            </a:lvl1pPr>
          </a:lstStyle>
          <a:p>
            <a:r>
              <a:rPr lang="en-GB"/>
              <a:t>NAME OF THE PRESENTATION</a:t>
            </a:r>
            <a:endParaRPr lang="en-GB" dirty="0"/>
          </a:p>
        </p:txBody>
      </p:sp>
    </p:spTree>
    <p:extLst>
      <p:ext uri="{BB962C8B-B14F-4D97-AF65-F5344CB8AC3E}">
        <p14:creationId xmlns:p14="http://schemas.microsoft.com/office/powerpoint/2010/main" val="112599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on the left">
    <p:spTree>
      <p:nvGrpSpPr>
        <p:cNvPr id="1" name=""/>
        <p:cNvGrpSpPr/>
        <p:nvPr/>
      </p:nvGrpSpPr>
      <p:grpSpPr>
        <a:xfrm>
          <a:off x="0" y="0"/>
          <a:ext cx="0" cy="0"/>
          <a:chOff x="0" y="0"/>
          <a:chExt cx="0" cy="0"/>
        </a:xfrm>
      </p:grpSpPr>
      <p:sp>
        <p:nvSpPr>
          <p:cNvPr id="8" name="Espace réservé du pied de page 7">
            <a:extLst>
              <a:ext uri="{FF2B5EF4-FFF2-40B4-BE49-F238E27FC236}">
                <a16:creationId xmlns:a16="http://schemas.microsoft.com/office/drawing/2014/main" id="{96112FCB-C59D-4EF8-A3F4-220DFAEE32CC}"/>
              </a:ext>
            </a:extLst>
          </p:cNvPr>
          <p:cNvSpPr>
            <a:spLocks noGrp="1"/>
          </p:cNvSpPr>
          <p:nvPr>
            <p:ph type="ftr" sz="quarter" idx="11"/>
          </p:nvPr>
        </p:nvSpPr>
        <p:spPr/>
        <p:txBody>
          <a:bodyPr/>
          <a:lstStyle/>
          <a:p>
            <a:r>
              <a:rPr lang="en-GB"/>
              <a:t>NAME OF THE PRESENTATION</a:t>
            </a:r>
            <a:endParaRPr lang="en-GB" dirty="0"/>
          </a:p>
        </p:txBody>
      </p:sp>
      <p:sp>
        <p:nvSpPr>
          <p:cNvPr id="9" name="Espace réservé du numéro de diapositive 8">
            <a:extLst>
              <a:ext uri="{FF2B5EF4-FFF2-40B4-BE49-F238E27FC236}">
                <a16:creationId xmlns:a16="http://schemas.microsoft.com/office/drawing/2014/main" id="{9141CAEB-FEF2-4B0D-BD8C-1A6D6A4388A6}"/>
              </a:ext>
            </a:extLst>
          </p:cNvPr>
          <p:cNvSpPr>
            <a:spLocks noGrp="1"/>
          </p:cNvSpPr>
          <p:nvPr>
            <p:ph type="sldNum" sz="quarter" idx="12"/>
          </p:nvPr>
        </p:nvSpPr>
        <p:spPr/>
        <p:txBody>
          <a:bodyPr/>
          <a:lstStyle/>
          <a:p>
            <a:r>
              <a:rPr lang="en-GB"/>
              <a:t>Slide / </a:t>
            </a:r>
            <a:fld id="{3EA6A558-C4CA-4506-B5EC-E793D5AE9532}" type="slidenum">
              <a:rPr lang="en-GB" smtClean="0"/>
              <a:pPr/>
              <a:t>‹N°›</a:t>
            </a:fld>
            <a:endParaRPr lang="en-GB" dirty="0"/>
          </a:p>
        </p:txBody>
      </p:sp>
      <p:sp>
        <p:nvSpPr>
          <p:cNvPr id="11" name="Title 1">
            <a:extLst>
              <a:ext uri="{FF2B5EF4-FFF2-40B4-BE49-F238E27FC236}">
                <a16:creationId xmlns:a16="http://schemas.microsoft.com/office/drawing/2014/main" id="{DEAE1897-35B6-4A8D-8FD9-605CBF4DF6EF}"/>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l="938" r="-938"/>
            </a:stretch>
          </a:blipFill>
        </p:spPr>
        <p:txBody>
          <a:bodyPr tIns="108000" bIns="0" anchor="t">
            <a:noAutofit/>
          </a:bodyPr>
          <a:lstStyle>
            <a:lvl1pPr>
              <a:lnSpc>
                <a:spcPct val="90000"/>
              </a:lnSpc>
              <a:defRPr/>
            </a:lvl1pPr>
          </a:lstStyle>
          <a:p>
            <a:r>
              <a:rPr lang="en-GB"/>
              <a:t>Modifiez le style du titre</a:t>
            </a:r>
            <a:endParaRPr lang="en-GB" dirty="0"/>
          </a:p>
        </p:txBody>
      </p:sp>
    </p:spTree>
    <p:extLst>
      <p:ext uri="{BB962C8B-B14F-4D97-AF65-F5344CB8AC3E}">
        <p14:creationId xmlns:p14="http://schemas.microsoft.com/office/powerpoint/2010/main" val="3962154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in the cent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53A0EE0-E236-48CC-A51B-AA53323C00B1}"/>
              </a:ext>
            </a:extLst>
          </p:cNvPr>
          <p:cNvSpPr/>
          <p:nvPr userDrawn="1"/>
        </p:nvSpPr>
        <p:spPr>
          <a:xfrm>
            <a:off x="0" y="0"/>
            <a:ext cx="12192000" cy="68580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GB" dirty="0"/>
          </a:p>
        </p:txBody>
      </p:sp>
      <p:sp>
        <p:nvSpPr>
          <p:cNvPr id="6" name="Espace réservé du numéro de diapositive 5">
            <a:extLst>
              <a:ext uri="{FF2B5EF4-FFF2-40B4-BE49-F238E27FC236}">
                <a16:creationId xmlns:a16="http://schemas.microsoft.com/office/drawing/2014/main" id="{E7C1EB9D-4579-46E8-AAE3-FD83BAD7388F}"/>
              </a:ext>
            </a:extLst>
          </p:cNvPr>
          <p:cNvSpPr>
            <a:spLocks noGrp="1"/>
          </p:cNvSpPr>
          <p:nvPr>
            <p:ph type="sldNum" sz="quarter" idx="10"/>
          </p:nvPr>
        </p:nvSpPr>
        <p:spPr/>
        <p:txBody>
          <a:bodyPr/>
          <a:lstStyle/>
          <a:p>
            <a:r>
              <a:rPr lang="en-GB"/>
              <a:t>Slide / </a:t>
            </a:r>
            <a:fld id="{3EA6A558-C4CA-4506-B5EC-E793D5AE9532}" type="slidenum">
              <a:rPr lang="en-GB" smtClean="0"/>
              <a:pPr/>
              <a:t>‹N°›</a:t>
            </a:fld>
            <a:endParaRPr lang="en-GB" dirty="0"/>
          </a:p>
        </p:txBody>
      </p:sp>
      <p:sp>
        <p:nvSpPr>
          <p:cNvPr id="5" name="Rectangle 4">
            <a:extLst>
              <a:ext uri="{FF2B5EF4-FFF2-40B4-BE49-F238E27FC236}">
                <a16:creationId xmlns:a16="http://schemas.microsoft.com/office/drawing/2014/main" id="{90B8241A-757E-4272-A9DD-2937B65C0160}"/>
              </a:ext>
            </a:extLst>
          </p:cNvPr>
          <p:cNvSpPr/>
          <p:nvPr userDrawn="1"/>
        </p:nvSpPr>
        <p:spPr>
          <a:xfrm>
            <a:off x="11101388" y="6781801"/>
            <a:ext cx="1090612"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7" name="Image 6">
            <a:extLst>
              <a:ext uri="{FF2B5EF4-FFF2-40B4-BE49-F238E27FC236}">
                <a16:creationId xmlns:a16="http://schemas.microsoft.com/office/drawing/2014/main" id="{C53FA805-7A91-4F80-891E-C4712D9EF37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88362" y="6079331"/>
            <a:ext cx="506185" cy="623888"/>
          </a:xfrm>
          <a:prstGeom prst="rect">
            <a:avLst/>
          </a:prstGeom>
        </p:spPr>
      </p:pic>
      <p:sp>
        <p:nvSpPr>
          <p:cNvPr id="15" name="Espace réservé du pied de page 14">
            <a:extLst>
              <a:ext uri="{FF2B5EF4-FFF2-40B4-BE49-F238E27FC236}">
                <a16:creationId xmlns:a16="http://schemas.microsoft.com/office/drawing/2014/main" id="{E1741012-68DC-44CD-8DB6-C5A7CD04F25D}"/>
              </a:ext>
            </a:extLst>
          </p:cNvPr>
          <p:cNvSpPr>
            <a:spLocks noGrp="1"/>
          </p:cNvSpPr>
          <p:nvPr>
            <p:ph type="ftr" sz="quarter" idx="12"/>
          </p:nvPr>
        </p:nvSpPr>
        <p:spPr/>
        <p:txBody>
          <a:bodyPr/>
          <a:lstStyle/>
          <a:p>
            <a:r>
              <a:rPr lang="en-GB"/>
              <a:t>NAME OF THE PRESENTATION</a:t>
            </a:r>
            <a:endParaRPr lang="en-GB" dirty="0"/>
          </a:p>
        </p:txBody>
      </p:sp>
      <p:sp>
        <p:nvSpPr>
          <p:cNvPr id="16" name="Title 1">
            <a:extLst>
              <a:ext uri="{FF2B5EF4-FFF2-40B4-BE49-F238E27FC236}">
                <a16:creationId xmlns:a16="http://schemas.microsoft.com/office/drawing/2014/main" id="{260DD3C9-E70F-40AA-B603-6C3F5FB348C4}"/>
              </a:ext>
            </a:extLst>
          </p:cNvPr>
          <p:cNvSpPr>
            <a:spLocks noGrp="1"/>
          </p:cNvSpPr>
          <p:nvPr>
            <p:ph type="title"/>
          </p:nvPr>
        </p:nvSpPr>
        <p:spPr>
          <a:xfrm>
            <a:off x="336000" y="169579"/>
            <a:ext cx="11520000" cy="919421"/>
          </a:xfrm>
          <a:blipFill>
            <a:blip r:embed="rId3"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en-GB"/>
              <a:t>Modifiez le style du titre</a:t>
            </a:r>
            <a:endParaRPr lang="en-GB" dirty="0"/>
          </a:p>
        </p:txBody>
      </p:sp>
    </p:spTree>
    <p:extLst>
      <p:ext uri="{BB962C8B-B14F-4D97-AF65-F5344CB8AC3E}">
        <p14:creationId xmlns:p14="http://schemas.microsoft.com/office/powerpoint/2010/main" val="2102938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Grey area on the righ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4D6CB2A-8D4E-4547-9FD0-21DDBA4F20E6}"/>
              </a:ext>
            </a:extLst>
          </p:cNvPr>
          <p:cNvSpPr/>
          <p:nvPr userDrawn="1"/>
        </p:nvSpPr>
        <p:spPr>
          <a:xfrm>
            <a:off x="8796000" y="-2946"/>
            <a:ext cx="3396000" cy="686094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Espace réservé du pied de page 7">
            <a:extLst>
              <a:ext uri="{FF2B5EF4-FFF2-40B4-BE49-F238E27FC236}">
                <a16:creationId xmlns:a16="http://schemas.microsoft.com/office/drawing/2014/main" id="{96112FCB-C59D-4EF8-A3F4-220DFAEE32CC}"/>
              </a:ext>
            </a:extLst>
          </p:cNvPr>
          <p:cNvSpPr>
            <a:spLocks noGrp="1"/>
          </p:cNvSpPr>
          <p:nvPr>
            <p:ph type="ftr" sz="quarter" idx="11"/>
          </p:nvPr>
        </p:nvSpPr>
        <p:spPr/>
        <p:txBody>
          <a:bodyPr/>
          <a:lstStyle/>
          <a:p>
            <a:r>
              <a:rPr lang="en-GB"/>
              <a:t>NAME OF THE PRESENTATION</a:t>
            </a:r>
            <a:endParaRPr lang="en-GB" dirty="0"/>
          </a:p>
        </p:txBody>
      </p:sp>
      <p:sp>
        <p:nvSpPr>
          <p:cNvPr id="9" name="Espace réservé du numéro de diapositive 8">
            <a:extLst>
              <a:ext uri="{FF2B5EF4-FFF2-40B4-BE49-F238E27FC236}">
                <a16:creationId xmlns:a16="http://schemas.microsoft.com/office/drawing/2014/main" id="{9141CAEB-FEF2-4B0D-BD8C-1A6D6A4388A6}"/>
              </a:ext>
            </a:extLst>
          </p:cNvPr>
          <p:cNvSpPr>
            <a:spLocks noGrp="1"/>
          </p:cNvSpPr>
          <p:nvPr>
            <p:ph type="sldNum" sz="quarter" idx="12"/>
          </p:nvPr>
        </p:nvSpPr>
        <p:spPr/>
        <p:txBody>
          <a:bodyPr/>
          <a:lstStyle/>
          <a:p>
            <a:r>
              <a:rPr lang="en-GB"/>
              <a:t>Slide / </a:t>
            </a:r>
            <a:fld id="{3EA6A558-C4CA-4506-B5EC-E793D5AE9532}" type="slidenum">
              <a:rPr lang="en-GB" smtClean="0"/>
              <a:pPr/>
              <a:t>‹N°›</a:t>
            </a:fld>
            <a:endParaRPr lang="en-GB" dirty="0"/>
          </a:p>
        </p:txBody>
      </p:sp>
      <p:sp>
        <p:nvSpPr>
          <p:cNvPr id="11" name="Title 1">
            <a:extLst>
              <a:ext uri="{FF2B5EF4-FFF2-40B4-BE49-F238E27FC236}">
                <a16:creationId xmlns:a16="http://schemas.microsoft.com/office/drawing/2014/main" id="{DEAE1897-35B6-4A8D-8FD9-605CBF4DF6EF}"/>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l="938" r="-938"/>
            </a:stretch>
          </a:blipFill>
        </p:spPr>
        <p:txBody>
          <a:bodyPr tIns="108000" bIns="0" anchor="t">
            <a:noAutofit/>
          </a:bodyPr>
          <a:lstStyle>
            <a:lvl1pPr>
              <a:lnSpc>
                <a:spcPct val="90000"/>
              </a:lnSpc>
              <a:defRPr/>
            </a:lvl1pPr>
          </a:lstStyle>
          <a:p>
            <a:r>
              <a:rPr lang="en-GB"/>
              <a:t>Modifiez le style du titre</a:t>
            </a:r>
            <a:endParaRPr lang="en-GB" dirty="0"/>
          </a:p>
        </p:txBody>
      </p:sp>
      <p:sp>
        <p:nvSpPr>
          <p:cNvPr id="6" name="Rectangle 5">
            <a:extLst>
              <a:ext uri="{FF2B5EF4-FFF2-40B4-BE49-F238E27FC236}">
                <a16:creationId xmlns:a16="http://schemas.microsoft.com/office/drawing/2014/main" id="{40344623-07AE-4F77-AC7F-1C3D401B3C50}"/>
              </a:ext>
            </a:extLst>
          </p:cNvPr>
          <p:cNvSpPr/>
          <p:nvPr userDrawn="1"/>
        </p:nvSpPr>
        <p:spPr>
          <a:xfrm>
            <a:off x="11101388" y="6781801"/>
            <a:ext cx="1090612"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Espace réservé du texte 2">
            <a:extLst>
              <a:ext uri="{FF2B5EF4-FFF2-40B4-BE49-F238E27FC236}">
                <a16:creationId xmlns:a16="http://schemas.microsoft.com/office/drawing/2014/main" id="{7FBB6511-F0A4-4F51-A96F-45C5673E681D}"/>
              </a:ext>
            </a:extLst>
          </p:cNvPr>
          <p:cNvSpPr>
            <a:spLocks noGrp="1"/>
          </p:cNvSpPr>
          <p:nvPr>
            <p:ph idx="1"/>
          </p:nvPr>
        </p:nvSpPr>
        <p:spPr>
          <a:xfrm>
            <a:off x="336000" y="1703388"/>
            <a:ext cx="5580000" cy="4169413"/>
          </a:xfrm>
          <a:prstGeom prst="rect">
            <a:avLst/>
          </a:prstGeom>
        </p:spPr>
        <p:txBody>
          <a:bodyPr vert="horz" lIns="0" tIns="45720" rIns="91440" bIns="45720" rtlCol="0">
            <a:noAutofit/>
          </a:bodyPr>
          <a:lstStyle/>
          <a:p>
            <a:pPr lvl="0"/>
            <a:r>
              <a:rPr lang="en-GB" dirty="0"/>
              <a:t>Modifier les styles du </a:t>
            </a:r>
            <a:r>
              <a:rPr lang="en-GB" dirty="0" err="1"/>
              <a:t>texte</a:t>
            </a:r>
            <a:r>
              <a:rPr lang="en-GB" dirty="0"/>
              <a:t> du masque</a:t>
            </a:r>
          </a:p>
          <a:p>
            <a:pPr lvl="1"/>
            <a:r>
              <a:rPr lang="en-GB" dirty="0" err="1"/>
              <a:t>Deuxième</a:t>
            </a:r>
            <a:r>
              <a:rPr lang="en-GB" dirty="0"/>
              <a:t> </a:t>
            </a:r>
            <a:r>
              <a:rPr lang="en-GB" dirty="0" err="1"/>
              <a:t>niveau</a:t>
            </a:r>
            <a:endParaRPr lang="en-GB" dirty="0"/>
          </a:p>
          <a:p>
            <a:pPr lvl="2"/>
            <a:r>
              <a:rPr lang="en-GB" dirty="0" err="1"/>
              <a:t>Troisième</a:t>
            </a:r>
            <a:r>
              <a:rPr lang="en-GB" dirty="0"/>
              <a:t> </a:t>
            </a:r>
            <a:r>
              <a:rPr lang="en-GB" dirty="0" err="1"/>
              <a:t>niveau</a:t>
            </a:r>
            <a:endParaRPr lang="en-GB" dirty="0"/>
          </a:p>
          <a:p>
            <a:pPr lvl="3"/>
            <a:r>
              <a:rPr lang="en-GB" dirty="0" err="1"/>
              <a:t>Quatrième</a:t>
            </a:r>
            <a:r>
              <a:rPr lang="en-GB" dirty="0"/>
              <a:t> </a:t>
            </a:r>
            <a:r>
              <a:rPr lang="en-GB" dirty="0" err="1"/>
              <a:t>niveau</a:t>
            </a:r>
            <a:endParaRPr lang="en-GB" dirty="0"/>
          </a:p>
        </p:txBody>
      </p:sp>
    </p:spTree>
    <p:extLst>
      <p:ext uri="{BB962C8B-B14F-4D97-AF65-F5344CB8AC3E}">
        <p14:creationId xmlns:p14="http://schemas.microsoft.com/office/powerpoint/2010/main" val="15641421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Grey area on the righ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4D6CB2A-8D4E-4547-9FD0-21DDBA4F20E6}"/>
              </a:ext>
            </a:extLst>
          </p:cNvPr>
          <p:cNvSpPr/>
          <p:nvPr userDrawn="1"/>
        </p:nvSpPr>
        <p:spPr>
          <a:xfrm>
            <a:off x="6096000" y="-2946"/>
            <a:ext cx="6096000" cy="686094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Espace réservé du pied de page 7">
            <a:extLst>
              <a:ext uri="{FF2B5EF4-FFF2-40B4-BE49-F238E27FC236}">
                <a16:creationId xmlns:a16="http://schemas.microsoft.com/office/drawing/2014/main" id="{96112FCB-C59D-4EF8-A3F4-220DFAEE32CC}"/>
              </a:ext>
            </a:extLst>
          </p:cNvPr>
          <p:cNvSpPr>
            <a:spLocks noGrp="1"/>
          </p:cNvSpPr>
          <p:nvPr>
            <p:ph type="ftr" sz="quarter" idx="11"/>
          </p:nvPr>
        </p:nvSpPr>
        <p:spPr/>
        <p:txBody>
          <a:bodyPr/>
          <a:lstStyle/>
          <a:p>
            <a:r>
              <a:rPr lang="en-GB"/>
              <a:t>NAME OF THE PRESENTATION</a:t>
            </a:r>
            <a:endParaRPr lang="en-GB" dirty="0"/>
          </a:p>
        </p:txBody>
      </p:sp>
      <p:sp>
        <p:nvSpPr>
          <p:cNvPr id="9" name="Espace réservé du numéro de diapositive 8">
            <a:extLst>
              <a:ext uri="{FF2B5EF4-FFF2-40B4-BE49-F238E27FC236}">
                <a16:creationId xmlns:a16="http://schemas.microsoft.com/office/drawing/2014/main" id="{9141CAEB-FEF2-4B0D-BD8C-1A6D6A4388A6}"/>
              </a:ext>
            </a:extLst>
          </p:cNvPr>
          <p:cNvSpPr>
            <a:spLocks noGrp="1"/>
          </p:cNvSpPr>
          <p:nvPr>
            <p:ph type="sldNum" sz="quarter" idx="12"/>
          </p:nvPr>
        </p:nvSpPr>
        <p:spPr/>
        <p:txBody>
          <a:bodyPr/>
          <a:lstStyle/>
          <a:p>
            <a:r>
              <a:rPr lang="en-GB"/>
              <a:t>Slide / </a:t>
            </a:r>
            <a:fld id="{3EA6A558-C4CA-4506-B5EC-E793D5AE9532}" type="slidenum">
              <a:rPr lang="en-GB" smtClean="0"/>
              <a:pPr/>
              <a:t>‹N°›</a:t>
            </a:fld>
            <a:endParaRPr lang="en-GB" dirty="0"/>
          </a:p>
        </p:txBody>
      </p:sp>
      <p:sp>
        <p:nvSpPr>
          <p:cNvPr id="11" name="Title 1">
            <a:extLst>
              <a:ext uri="{FF2B5EF4-FFF2-40B4-BE49-F238E27FC236}">
                <a16:creationId xmlns:a16="http://schemas.microsoft.com/office/drawing/2014/main" id="{DEAE1897-35B6-4A8D-8FD9-605CBF4DF6EF}"/>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l="938" r="-938"/>
            </a:stretch>
          </a:blipFill>
        </p:spPr>
        <p:txBody>
          <a:bodyPr tIns="108000" bIns="0" anchor="t">
            <a:noAutofit/>
          </a:bodyPr>
          <a:lstStyle>
            <a:lvl1pPr>
              <a:lnSpc>
                <a:spcPct val="90000"/>
              </a:lnSpc>
              <a:defRPr/>
            </a:lvl1pPr>
          </a:lstStyle>
          <a:p>
            <a:r>
              <a:rPr lang="en-GB"/>
              <a:t>Modifiez le style du titre</a:t>
            </a:r>
            <a:endParaRPr lang="en-GB" dirty="0"/>
          </a:p>
        </p:txBody>
      </p:sp>
      <p:sp>
        <p:nvSpPr>
          <p:cNvPr id="6" name="Rectangle 5">
            <a:extLst>
              <a:ext uri="{FF2B5EF4-FFF2-40B4-BE49-F238E27FC236}">
                <a16:creationId xmlns:a16="http://schemas.microsoft.com/office/drawing/2014/main" id="{40344623-07AE-4F77-AC7F-1C3D401B3C50}"/>
              </a:ext>
            </a:extLst>
          </p:cNvPr>
          <p:cNvSpPr/>
          <p:nvPr userDrawn="1"/>
        </p:nvSpPr>
        <p:spPr>
          <a:xfrm>
            <a:off x="11101388" y="6781801"/>
            <a:ext cx="1090612"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Espace réservé du texte 2">
            <a:extLst>
              <a:ext uri="{FF2B5EF4-FFF2-40B4-BE49-F238E27FC236}">
                <a16:creationId xmlns:a16="http://schemas.microsoft.com/office/drawing/2014/main" id="{7FBB6511-F0A4-4F51-A96F-45C5673E681D}"/>
              </a:ext>
            </a:extLst>
          </p:cNvPr>
          <p:cNvSpPr>
            <a:spLocks noGrp="1"/>
          </p:cNvSpPr>
          <p:nvPr>
            <p:ph idx="1"/>
          </p:nvPr>
        </p:nvSpPr>
        <p:spPr>
          <a:xfrm>
            <a:off x="336000" y="1703388"/>
            <a:ext cx="5580000" cy="4169413"/>
          </a:xfrm>
          <a:prstGeom prst="rect">
            <a:avLst/>
          </a:prstGeom>
        </p:spPr>
        <p:txBody>
          <a:bodyPr vert="horz" lIns="0" tIns="45720" rIns="91440" bIns="45720" rtlCol="0">
            <a:noAutofit/>
          </a:bodyPr>
          <a:lstStyle/>
          <a:p>
            <a:pPr lvl="0"/>
            <a:r>
              <a:rPr lang="en-GB" dirty="0"/>
              <a:t>Modifier les styles du </a:t>
            </a:r>
            <a:r>
              <a:rPr lang="en-GB" dirty="0" err="1"/>
              <a:t>texte</a:t>
            </a:r>
            <a:r>
              <a:rPr lang="en-GB" dirty="0"/>
              <a:t> du masque</a:t>
            </a:r>
          </a:p>
          <a:p>
            <a:pPr lvl="1"/>
            <a:r>
              <a:rPr lang="en-GB" dirty="0" err="1"/>
              <a:t>Deuxième</a:t>
            </a:r>
            <a:r>
              <a:rPr lang="en-GB" dirty="0"/>
              <a:t> </a:t>
            </a:r>
            <a:r>
              <a:rPr lang="en-GB" dirty="0" err="1"/>
              <a:t>niveau</a:t>
            </a:r>
            <a:endParaRPr lang="en-GB" dirty="0"/>
          </a:p>
          <a:p>
            <a:pPr lvl="2"/>
            <a:r>
              <a:rPr lang="en-GB" dirty="0" err="1"/>
              <a:t>Troisième</a:t>
            </a:r>
            <a:r>
              <a:rPr lang="en-GB" dirty="0"/>
              <a:t> </a:t>
            </a:r>
            <a:r>
              <a:rPr lang="en-GB" dirty="0" err="1"/>
              <a:t>niveau</a:t>
            </a:r>
            <a:endParaRPr lang="en-GB" dirty="0"/>
          </a:p>
          <a:p>
            <a:pPr lvl="3"/>
            <a:r>
              <a:rPr lang="en-GB" dirty="0" err="1"/>
              <a:t>Quatrième</a:t>
            </a:r>
            <a:r>
              <a:rPr lang="en-GB" dirty="0"/>
              <a:t> </a:t>
            </a:r>
            <a:r>
              <a:rPr lang="en-GB" dirty="0" err="1"/>
              <a:t>niveau</a:t>
            </a:r>
            <a:endParaRPr lang="en-GB" dirty="0"/>
          </a:p>
        </p:txBody>
      </p:sp>
    </p:spTree>
    <p:extLst>
      <p:ext uri="{BB962C8B-B14F-4D97-AF65-F5344CB8AC3E}">
        <p14:creationId xmlns:p14="http://schemas.microsoft.com/office/powerpoint/2010/main" val="4007668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3 visuals">
    <p:spTree>
      <p:nvGrpSpPr>
        <p:cNvPr id="1" name=""/>
        <p:cNvGrpSpPr/>
        <p:nvPr/>
      </p:nvGrpSpPr>
      <p:grpSpPr>
        <a:xfrm>
          <a:off x="0" y="0"/>
          <a:ext cx="0" cy="0"/>
          <a:chOff x="0" y="0"/>
          <a:chExt cx="0" cy="0"/>
        </a:xfrm>
      </p:grpSpPr>
      <p:sp>
        <p:nvSpPr>
          <p:cNvPr id="23" name="Espace réservé pour une image  22">
            <a:extLst>
              <a:ext uri="{FF2B5EF4-FFF2-40B4-BE49-F238E27FC236}">
                <a16:creationId xmlns:a16="http://schemas.microsoft.com/office/drawing/2014/main" id="{4F6E51C4-94CC-4EE6-AF96-BAC83682047D}"/>
              </a:ext>
            </a:extLst>
          </p:cNvPr>
          <p:cNvSpPr>
            <a:spLocks noGrp="1"/>
          </p:cNvSpPr>
          <p:nvPr>
            <p:ph type="pic" sz="quarter" idx="13"/>
          </p:nvPr>
        </p:nvSpPr>
        <p:spPr>
          <a:xfrm>
            <a:off x="8123524" y="0"/>
            <a:ext cx="4064000" cy="6858000"/>
          </a:xfrm>
          <a:custGeom>
            <a:avLst/>
            <a:gdLst>
              <a:gd name="connsiteX0" fmla="*/ 0 w 4064000"/>
              <a:gd name="connsiteY0" fmla="*/ 0 h 6858000"/>
              <a:gd name="connsiteX1" fmla="*/ 4064000 w 4064000"/>
              <a:gd name="connsiteY1" fmla="*/ 0 h 6858000"/>
              <a:gd name="connsiteX2" fmla="*/ 4064000 w 4064000"/>
              <a:gd name="connsiteY2" fmla="*/ 6781800 h 6858000"/>
              <a:gd name="connsiteX3" fmla="*/ 2973388 w 4064000"/>
              <a:gd name="connsiteY3" fmla="*/ 6781800 h 6858000"/>
              <a:gd name="connsiteX4" fmla="*/ 2973388 w 4064000"/>
              <a:gd name="connsiteY4" fmla="*/ 6858000 h 6858000"/>
              <a:gd name="connsiteX5" fmla="*/ 0 w 4064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064000" y="0"/>
                </a:lnTo>
                <a:lnTo>
                  <a:pt x="4064000" y="6781800"/>
                </a:lnTo>
                <a:lnTo>
                  <a:pt x="2973388" y="6781800"/>
                </a:lnTo>
                <a:lnTo>
                  <a:pt x="2973388" y="6858000"/>
                </a:lnTo>
                <a:lnTo>
                  <a:pt x="0" y="6858000"/>
                </a:lnTo>
                <a:close/>
              </a:path>
            </a:pathLst>
          </a:custGeom>
          <a:solidFill>
            <a:schemeClr val="bg2"/>
          </a:solidFill>
        </p:spPr>
        <p:txBody>
          <a:bodyPr wrap="square">
            <a:noAutofit/>
          </a:bodyPr>
          <a:lstStyle/>
          <a:p>
            <a:endParaRPr lang="fr-FR"/>
          </a:p>
        </p:txBody>
      </p:sp>
      <p:sp>
        <p:nvSpPr>
          <p:cNvPr id="15" name="Picture Placeholder 11">
            <a:extLst>
              <a:ext uri="{FF2B5EF4-FFF2-40B4-BE49-F238E27FC236}">
                <a16:creationId xmlns:a16="http://schemas.microsoft.com/office/drawing/2014/main" id="{E2769F8F-8D96-4C6F-840C-1653F690DF3D}"/>
              </a:ext>
            </a:extLst>
          </p:cNvPr>
          <p:cNvSpPr>
            <a:spLocks noGrp="1"/>
          </p:cNvSpPr>
          <p:nvPr>
            <p:ph type="pic" sz="quarter" idx="12"/>
          </p:nvPr>
        </p:nvSpPr>
        <p:spPr>
          <a:xfrm>
            <a:off x="4064000" y="0"/>
            <a:ext cx="4064000" cy="6858000"/>
          </a:xfrm>
          <a:solidFill>
            <a:schemeClr val="bg2"/>
          </a:solidFill>
        </p:spPr>
        <p:txBody>
          <a:bodyPr/>
          <a:lstStyle/>
          <a:p>
            <a:endParaRPr lang="fr-FR"/>
          </a:p>
        </p:txBody>
      </p:sp>
      <p:sp>
        <p:nvSpPr>
          <p:cNvPr id="13" name="Picture Placeholder 11">
            <a:extLst>
              <a:ext uri="{FF2B5EF4-FFF2-40B4-BE49-F238E27FC236}">
                <a16:creationId xmlns:a16="http://schemas.microsoft.com/office/drawing/2014/main" id="{617504D6-B7FC-4638-92E2-E3BF1447E8D9}"/>
              </a:ext>
            </a:extLst>
          </p:cNvPr>
          <p:cNvSpPr>
            <a:spLocks noGrp="1"/>
          </p:cNvSpPr>
          <p:nvPr>
            <p:ph type="pic" sz="quarter" idx="11"/>
          </p:nvPr>
        </p:nvSpPr>
        <p:spPr>
          <a:xfrm>
            <a:off x="0" y="-1767"/>
            <a:ext cx="4064000" cy="6858000"/>
          </a:xfrm>
          <a:solidFill>
            <a:schemeClr val="bg2"/>
          </a:solidFill>
        </p:spPr>
        <p:txBody>
          <a:bodyPr/>
          <a:lstStyle/>
          <a:p>
            <a:endParaRPr lang="fr-FR" dirty="0"/>
          </a:p>
        </p:txBody>
      </p:sp>
      <p:sp>
        <p:nvSpPr>
          <p:cNvPr id="6" name="Espace réservé du numéro de diapositive 5">
            <a:extLst>
              <a:ext uri="{FF2B5EF4-FFF2-40B4-BE49-F238E27FC236}">
                <a16:creationId xmlns:a16="http://schemas.microsoft.com/office/drawing/2014/main" id="{E7C1EB9D-4579-46E8-AAE3-FD83BAD7388F}"/>
              </a:ext>
            </a:extLst>
          </p:cNvPr>
          <p:cNvSpPr>
            <a:spLocks noGrp="1"/>
          </p:cNvSpPr>
          <p:nvPr>
            <p:ph type="sldNum" sz="quarter" idx="10"/>
          </p:nvPr>
        </p:nvSpPr>
        <p:spPr/>
        <p:txBody>
          <a:bodyPr/>
          <a:lstStyle>
            <a:lvl1pPr>
              <a:defRPr>
                <a:solidFill>
                  <a:schemeClr val="bg1"/>
                </a:solidFill>
              </a:defRPr>
            </a:lvl1pPr>
          </a:lstStyle>
          <a:p>
            <a:r>
              <a:rPr lang="en-GB"/>
              <a:t>Slide / </a:t>
            </a:r>
            <a:fld id="{3EA6A558-C4CA-4506-B5EC-E793D5AE9532}" type="slidenum">
              <a:rPr lang="en-GB" smtClean="0"/>
              <a:pPr/>
              <a:t>‹N°›</a:t>
            </a:fld>
            <a:endParaRPr lang="en-GB" dirty="0"/>
          </a:p>
        </p:txBody>
      </p:sp>
      <p:sp>
        <p:nvSpPr>
          <p:cNvPr id="11" name="Title 1">
            <a:extLst>
              <a:ext uri="{FF2B5EF4-FFF2-40B4-BE49-F238E27FC236}">
                <a16:creationId xmlns:a16="http://schemas.microsoft.com/office/drawing/2014/main" id="{265AEC4D-3FE4-4669-9057-62A226A085A9}"/>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a:stretch>
          </a:blipFill>
        </p:spPr>
        <p:txBody>
          <a:bodyPr tIns="108000" bIns="144000" anchor="t">
            <a:noAutofit/>
          </a:bodyPr>
          <a:lstStyle>
            <a:lvl1pPr algn="ctr">
              <a:lnSpc>
                <a:spcPct val="90000"/>
              </a:lnSpc>
              <a:defRPr>
                <a:solidFill>
                  <a:schemeClr val="bg1"/>
                </a:solidFill>
              </a:defRPr>
            </a:lvl1pPr>
          </a:lstStyle>
          <a:p>
            <a:r>
              <a:rPr lang="en-GB" dirty="0" err="1"/>
              <a:t>Modifiez</a:t>
            </a:r>
            <a:r>
              <a:rPr lang="en-GB" dirty="0"/>
              <a:t> le style du titre</a:t>
            </a:r>
          </a:p>
        </p:txBody>
      </p:sp>
      <p:sp>
        <p:nvSpPr>
          <p:cNvPr id="5" name="Rectangle 4">
            <a:extLst>
              <a:ext uri="{FF2B5EF4-FFF2-40B4-BE49-F238E27FC236}">
                <a16:creationId xmlns:a16="http://schemas.microsoft.com/office/drawing/2014/main" id="{90B8241A-757E-4272-A9DD-2937B65C0160}"/>
              </a:ext>
            </a:extLst>
          </p:cNvPr>
          <p:cNvSpPr/>
          <p:nvPr userDrawn="1"/>
        </p:nvSpPr>
        <p:spPr>
          <a:xfrm>
            <a:off x="11101388" y="6781801"/>
            <a:ext cx="1090612"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endParaRPr>
          </a:p>
        </p:txBody>
      </p:sp>
    </p:spTree>
    <p:extLst>
      <p:ext uri="{BB962C8B-B14F-4D97-AF65-F5344CB8AC3E}">
        <p14:creationId xmlns:p14="http://schemas.microsoft.com/office/powerpoint/2010/main" val="1973633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3 visuals">
    <p:spTree>
      <p:nvGrpSpPr>
        <p:cNvPr id="1" name=""/>
        <p:cNvGrpSpPr/>
        <p:nvPr/>
      </p:nvGrpSpPr>
      <p:grpSpPr>
        <a:xfrm>
          <a:off x="0" y="0"/>
          <a:ext cx="0" cy="0"/>
          <a:chOff x="0" y="0"/>
          <a:chExt cx="0" cy="0"/>
        </a:xfrm>
      </p:grpSpPr>
      <p:sp>
        <p:nvSpPr>
          <p:cNvPr id="13" name="Picture Placeholder 11">
            <a:extLst>
              <a:ext uri="{FF2B5EF4-FFF2-40B4-BE49-F238E27FC236}">
                <a16:creationId xmlns:a16="http://schemas.microsoft.com/office/drawing/2014/main" id="{617504D6-B7FC-4638-92E2-E3BF1447E8D9}"/>
              </a:ext>
            </a:extLst>
          </p:cNvPr>
          <p:cNvSpPr>
            <a:spLocks noGrp="1"/>
          </p:cNvSpPr>
          <p:nvPr>
            <p:ph type="pic" sz="quarter" idx="11"/>
          </p:nvPr>
        </p:nvSpPr>
        <p:spPr>
          <a:xfrm>
            <a:off x="0" y="-1767"/>
            <a:ext cx="4064000" cy="6858000"/>
          </a:xfrm>
          <a:solidFill>
            <a:schemeClr val="bg2"/>
          </a:solidFill>
        </p:spPr>
        <p:txBody>
          <a:bodyPr/>
          <a:lstStyle/>
          <a:p>
            <a:endParaRPr lang="fr-FR"/>
          </a:p>
        </p:txBody>
      </p:sp>
      <p:sp>
        <p:nvSpPr>
          <p:cNvPr id="15" name="Picture Placeholder 11">
            <a:extLst>
              <a:ext uri="{FF2B5EF4-FFF2-40B4-BE49-F238E27FC236}">
                <a16:creationId xmlns:a16="http://schemas.microsoft.com/office/drawing/2014/main" id="{E2769F8F-8D96-4C6F-840C-1653F690DF3D}"/>
              </a:ext>
            </a:extLst>
          </p:cNvPr>
          <p:cNvSpPr>
            <a:spLocks noGrp="1"/>
          </p:cNvSpPr>
          <p:nvPr>
            <p:ph type="pic" sz="quarter" idx="12"/>
          </p:nvPr>
        </p:nvSpPr>
        <p:spPr>
          <a:xfrm>
            <a:off x="4064000" y="0"/>
            <a:ext cx="4064000" cy="6858000"/>
          </a:xfrm>
          <a:solidFill>
            <a:schemeClr val="bg2"/>
          </a:solidFill>
        </p:spPr>
        <p:txBody>
          <a:bodyPr/>
          <a:lstStyle/>
          <a:p>
            <a:endParaRPr lang="fr-FR"/>
          </a:p>
        </p:txBody>
      </p:sp>
      <p:sp>
        <p:nvSpPr>
          <p:cNvPr id="23" name="Espace réservé pour une image  22">
            <a:extLst>
              <a:ext uri="{FF2B5EF4-FFF2-40B4-BE49-F238E27FC236}">
                <a16:creationId xmlns:a16="http://schemas.microsoft.com/office/drawing/2014/main" id="{4F6E51C4-94CC-4EE6-AF96-BAC83682047D}"/>
              </a:ext>
            </a:extLst>
          </p:cNvPr>
          <p:cNvSpPr>
            <a:spLocks noGrp="1"/>
          </p:cNvSpPr>
          <p:nvPr>
            <p:ph type="pic" sz="quarter" idx="13"/>
          </p:nvPr>
        </p:nvSpPr>
        <p:spPr>
          <a:xfrm>
            <a:off x="8123524" y="0"/>
            <a:ext cx="4064000" cy="6858000"/>
          </a:xfrm>
          <a:custGeom>
            <a:avLst/>
            <a:gdLst>
              <a:gd name="connsiteX0" fmla="*/ 0 w 4064000"/>
              <a:gd name="connsiteY0" fmla="*/ 0 h 6858000"/>
              <a:gd name="connsiteX1" fmla="*/ 4064000 w 4064000"/>
              <a:gd name="connsiteY1" fmla="*/ 0 h 6858000"/>
              <a:gd name="connsiteX2" fmla="*/ 4064000 w 4064000"/>
              <a:gd name="connsiteY2" fmla="*/ 6781800 h 6858000"/>
              <a:gd name="connsiteX3" fmla="*/ 2973388 w 4064000"/>
              <a:gd name="connsiteY3" fmla="*/ 6781800 h 6858000"/>
              <a:gd name="connsiteX4" fmla="*/ 2973388 w 4064000"/>
              <a:gd name="connsiteY4" fmla="*/ 6858000 h 6858000"/>
              <a:gd name="connsiteX5" fmla="*/ 0 w 4064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064000" y="0"/>
                </a:lnTo>
                <a:lnTo>
                  <a:pt x="4064000" y="6781800"/>
                </a:lnTo>
                <a:lnTo>
                  <a:pt x="2973388" y="6781800"/>
                </a:lnTo>
                <a:lnTo>
                  <a:pt x="2973388" y="6858000"/>
                </a:lnTo>
                <a:lnTo>
                  <a:pt x="0" y="6858000"/>
                </a:lnTo>
                <a:close/>
              </a:path>
            </a:pathLst>
          </a:custGeom>
          <a:solidFill>
            <a:schemeClr val="bg2"/>
          </a:solidFill>
        </p:spPr>
        <p:txBody>
          <a:bodyPr wrap="square">
            <a:noAutofit/>
          </a:bodyPr>
          <a:lstStyle/>
          <a:p>
            <a:endParaRPr lang="fr-FR"/>
          </a:p>
        </p:txBody>
      </p:sp>
      <p:sp>
        <p:nvSpPr>
          <p:cNvPr id="19" name="Espace réservé du texte 18">
            <a:extLst>
              <a:ext uri="{FF2B5EF4-FFF2-40B4-BE49-F238E27FC236}">
                <a16:creationId xmlns:a16="http://schemas.microsoft.com/office/drawing/2014/main" id="{B2690A34-0974-43D6-B0C5-474A2BAF0E57}"/>
              </a:ext>
            </a:extLst>
          </p:cNvPr>
          <p:cNvSpPr>
            <a:spLocks noGrp="1"/>
          </p:cNvSpPr>
          <p:nvPr>
            <p:ph type="body" sz="quarter" idx="14" hasCustomPrompt="1"/>
          </p:nvPr>
        </p:nvSpPr>
        <p:spPr>
          <a:xfrm>
            <a:off x="141610" y="6035675"/>
            <a:ext cx="3780780" cy="313932"/>
          </a:xfrm>
        </p:spPr>
        <p:txBody>
          <a:bodyPr rIns="0">
            <a:spAutoFit/>
          </a:bodyPr>
          <a:lstStyle>
            <a:lvl1pPr marL="0" indent="0" algn="ctr">
              <a:buNone/>
              <a:defRPr>
                <a:solidFill>
                  <a:schemeClr val="bg1"/>
                </a:solidFill>
              </a:defRPr>
            </a:lvl1pPr>
            <a:lvl2pPr marL="0" indent="0">
              <a:buNone/>
              <a:defRPr/>
            </a:lvl2pPr>
            <a:lvl3pPr marL="88900" indent="0">
              <a:buNone/>
              <a:defRPr/>
            </a:lvl3pPr>
            <a:lvl4pPr marL="0" indent="0">
              <a:buNone/>
              <a:defRPr/>
            </a:lvl4pPr>
            <a:lvl5pPr marL="88900" indent="0">
              <a:buNone/>
              <a:defRPr/>
            </a:lvl5pPr>
          </a:lstStyle>
          <a:p>
            <a:pPr lvl="0"/>
            <a:r>
              <a:rPr lang="en-GB"/>
              <a:t>XXX</a:t>
            </a:r>
            <a:endParaRPr lang="en-GB" dirty="0"/>
          </a:p>
        </p:txBody>
      </p:sp>
      <p:sp>
        <p:nvSpPr>
          <p:cNvPr id="20" name="Espace réservé du texte 18">
            <a:extLst>
              <a:ext uri="{FF2B5EF4-FFF2-40B4-BE49-F238E27FC236}">
                <a16:creationId xmlns:a16="http://schemas.microsoft.com/office/drawing/2014/main" id="{A4715E07-B183-42FA-A0D1-A44677255958}"/>
              </a:ext>
            </a:extLst>
          </p:cNvPr>
          <p:cNvSpPr>
            <a:spLocks noGrp="1"/>
          </p:cNvSpPr>
          <p:nvPr>
            <p:ph type="body" sz="quarter" idx="15" hasCustomPrompt="1"/>
          </p:nvPr>
        </p:nvSpPr>
        <p:spPr>
          <a:xfrm>
            <a:off x="4205610" y="6035675"/>
            <a:ext cx="3780780" cy="313932"/>
          </a:xfrm>
        </p:spPr>
        <p:txBody>
          <a:bodyPr rIns="0">
            <a:spAutoFit/>
          </a:bodyPr>
          <a:lstStyle>
            <a:lvl1pPr marL="0" indent="0" algn="ctr">
              <a:buNone/>
              <a:defRPr>
                <a:solidFill>
                  <a:schemeClr val="bg1"/>
                </a:solidFill>
              </a:defRPr>
            </a:lvl1pPr>
            <a:lvl2pPr marL="0" indent="0">
              <a:buNone/>
              <a:defRPr/>
            </a:lvl2pPr>
            <a:lvl3pPr marL="88900" indent="0">
              <a:buNone/>
              <a:defRPr/>
            </a:lvl3pPr>
            <a:lvl4pPr marL="0" indent="0">
              <a:buNone/>
              <a:defRPr/>
            </a:lvl4pPr>
            <a:lvl5pPr marL="88900" indent="0">
              <a:buNone/>
              <a:defRPr/>
            </a:lvl5pPr>
          </a:lstStyle>
          <a:p>
            <a:pPr lvl="0"/>
            <a:r>
              <a:rPr lang="en-GB"/>
              <a:t>XXX</a:t>
            </a:r>
            <a:endParaRPr lang="en-GB" dirty="0"/>
          </a:p>
        </p:txBody>
      </p:sp>
      <p:sp>
        <p:nvSpPr>
          <p:cNvPr id="21" name="Espace réservé du texte 18">
            <a:extLst>
              <a:ext uri="{FF2B5EF4-FFF2-40B4-BE49-F238E27FC236}">
                <a16:creationId xmlns:a16="http://schemas.microsoft.com/office/drawing/2014/main" id="{18A8F0D0-D2CA-4CEE-902B-5382BDE96DD3}"/>
              </a:ext>
            </a:extLst>
          </p:cNvPr>
          <p:cNvSpPr>
            <a:spLocks noGrp="1"/>
          </p:cNvSpPr>
          <p:nvPr>
            <p:ph type="body" sz="quarter" idx="16" hasCustomPrompt="1"/>
          </p:nvPr>
        </p:nvSpPr>
        <p:spPr>
          <a:xfrm>
            <a:off x="8265134" y="6035675"/>
            <a:ext cx="3780780" cy="313932"/>
          </a:xfrm>
        </p:spPr>
        <p:txBody>
          <a:bodyPr rIns="0">
            <a:spAutoFit/>
          </a:bodyPr>
          <a:lstStyle>
            <a:lvl1pPr marL="0" indent="0" algn="ctr">
              <a:buNone/>
              <a:defRPr>
                <a:solidFill>
                  <a:schemeClr val="bg1"/>
                </a:solidFill>
              </a:defRPr>
            </a:lvl1pPr>
            <a:lvl2pPr marL="0" indent="0">
              <a:buNone/>
              <a:defRPr/>
            </a:lvl2pPr>
            <a:lvl3pPr marL="88900" indent="0">
              <a:buNone/>
              <a:defRPr/>
            </a:lvl3pPr>
            <a:lvl4pPr marL="0" indent="0">
              <a:buNone/>
              <a:defRPr/>
            </a:lvl4pPr>
            <a:lvl5pPr marL="88900" indent="0">
              <a:buNone/>
              <a:defRPr/>
            </a:lvl5pPr>
          </a:lstStyle>
          <a:p>
            <a:pPr lvl="0"/>
            <a:r>
              <a:rPr lang="en-GB"/>
              <a:t>XXX</a:t>
            </a:r>
            <a:endParaRPr lang="en-GB" dirty="0"/>
          </a:p>
        </p:txBody>
      </p:sp>
      <p:sp>
        <p:nvSpPr>
          <p:cNvPr id="6" name="Espace réservé du numéro de diapositive 5">
            <a:extLst>
              <a:ext uri="{FF2B5EF4-FFF2-40B4-BE49-F238E27FC236}">
                <a16:creationId xmlns:a16="http://schemas.microsoft.com/office/drawing/2014/main" id="{E7C1EB9D-4579-46E8-AAE3-FD83BAD7388F}"/>
              </a:ext>
            </a:extLst>
          </p:cNvPr>
          <p:cNvSpPr>
            <a:spLocks noGrp="1"/>
          </p:cNvSpPr>
          <p:nvPr>
            <p:ph type="sldNum" sz="quarter" idx="10"/>
          </p:nvPr>
        </p:nvSpPr>
        <p:spPr/>
        <p:txBody>
          <a:bodyPr/>
          <a:lstStyle>
            <a:lvl1pPr>
              <a:defRPr>
                <a:solidFill>
                  <a:schemeClr val="bg1"/>
                </a:solidFill>
              </a:defRPr>
            </a:lvl1pPr>
          </a:lstStyle>
          <a:p>
            <a:r>
              <a:rPr lang="en-GB"/>
              <a:t>Slide / </a:t>
            </a:r>
            <a:fld id="{3EA6A558-C4CA-4506-B5EC-E793D5AE9532}" type="slidenum">
              <a:rPr lang="en-GB" smtClean="0"/>
              <a:pPr/>
              <a:t>‹N°›</a:t>
            </a:fld>
            <a:endParaRPr lang="en-GB" dirty="0"/>
          </a:p>
        </p:txBody>
      </p:sp>
      <p:sp>
        <p:nvSpPr>
          <p:cNvPr id="5" name="Rectangle 4">
            <a:extLst>
              <a:ext uri="{FF2B5EF4-FFF2-40B4-BE49-F238E27FC236}">
                <a16:creationId xmlns:a16="http://schemas.microsoft.com/office/drawing/2014/main" id="{90B8241A-757E-4272-A9DD-2937B65C0160}"/>
              </a:ext>
            </a:extLst>
          </p:cNvPr>
          <p:cNvSpPr/>
          <p:nvPr userDrawn="1"/>
        </p:nvSpPr>
        <p:spPr>
          <a:xfrm>
            <a:off x="11101388" y="6781801"/>
            <a:ext cx="1090612"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endParaRPr>
          </a:p>
        </p:txBody>
      </p:sp>
      <p:sp>
        <p:nvSpPr>
          <p:cNvPr id="11" name="Title 1">
            <a:extLst>
              <a:ext uri="{FF2B5EF4-FFF2-40B4-BE49-F238E27FC236}">
                <a16:creationId xmlns:a16="http://schemas.microsoft.com/office/drawing/2014/main" id="{265AEC4D-3FE4-4669-9057-62A226A085A9}"/>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a:stretch>
          </a:blipFill>
        </p:spPr>
        <p:txBody>
          <a:bodyPr tIns="108000" bIns="144000" anchor="t">
            <a:noAutofit/>
          </a:bodyPr>
          <a:lstStyle>
            <a:lvl1pPr algn="ctr">
              <a:lnSpc>
                <a:spcPct val="90000"/>
              </a:lnSpc>
              <a:defRPr>
                <a:solidFill>
                  <a:schemeClr val="bg1"/>
                </a:solidFill>
              </a:defRPr>
            </a:lvl1pPr>
          </a:lstStyle>
          <a:p>
            <a:r>
              <a:rPr lang="en-GB"/>
              <a:t>Modifiez le style du titre</a:t>
            </a:r>
            <a:endParaRPr lang="en-GB" dirty="0"/>
          </a:p>
        </p:txBody>
      </p:sp>
    </p:spTree>
    <p:extLst>
      <p:ext uri="{BB962C8B-B14F-4D97-AF65-F5344CB8AC3E}">
        <p14:creationId xmlns:p14="http://schemas.microsoft.com/office/powerpoint/2010/main" val="2364198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2 visuals diago">
    <p:spTree>
      <p:nvGrpSpPr>
        <p:cNvPr id="1" name=""/>
        <p:cNvGrpSpPr/>
        <p:nvPr/>
      </p:nvGrpSpPr>
      <p:grpSpPr>
        <a:xfrm>
          <a:off x="0" y="0"/>
          <a:ext cx="0" cy="0"/>
          <a:chOff x="0" y="0"/>
          <a:chExt cx="0" cy="0"/>
        </a:xfrm>
      </p:grpSpPr>
      <p:sp>
        <p:nvSpPr>
          <p:cNvPr id="18" name="Espace réservé pour une image  17">
            <a:extLst>
              <a:ext uri="{FF2B5EF4-FFF2-40B4-BE49-F238E27FC236}">
                <a16:creationId xmlns:a16="http://schemas.microsoft.com/office/drawing/2014/main" id="{DA245EB1-A2B2-42AA-B486-C6F9B71A985C}"/>
              </a:ext>
            </a:extLst>
          </p:cNvPr>
          <p:cNvSpPr>
            <a:spLocks noGrp="1"/>
          </p:cNvSpPr>
          <p:nvPr>
            <p:ph type="pic" sz="quarter" idx="17"/>
          </p:nvPr>
        </p:nvSpPr>
        <p:spPr>
          <a:xfrm>
            <a:off x="0" y="0"/>
            <a:ext cx="7356000" cy="6858000"/>
          </a:xfrm>
          <a:custGeom>
            <a:avLst/>
            <a:gdLst>
              <a:gd name="connsiteX0" fmla="*/ 0 w 7341938"/>
              <a:gd name="connsiteY0" fmla="*/ 0 h 6845300"/>
              <a:gd name="connsiteX1" fmla="*/ 7341938 w 7341938"/>
              <a:gd name="connsiteY1" fmla="*/ 0 h 6845300"/>
              <a:gd name="connsiteX2" fmla="*/ 7341938 w 7341938"/>
              <a:gd name="connsiteY2" fmla="*/ 26461 h 6845300"/>
              <a:gd name="connsiteX3" fmla="*/ 4845586 w 7341938"/>
              <a:gd name="connsiteY3" fmla="*/ 6845300 h 6845300"/>
              <a:gd name="connsiteX4" fmla="*/ 0 w 7341938"/>
              <a:gd name="connsiteY4" fmla="*/ 6845300 h 6845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41938" h="6845300">
                <a:moveTo>
                  <a:pt x="0" y="0"/>
                </a:moveTo>
                <a:lnTo>
                  <a:pt x="7341938" y="0"/>
                </a:lnTo>
                <a:lnTo>
                  <a:pt x="7341938" y="26461"/>
                </a:lnTo>
                <a:lnTo>
                  <a:pt x="4845586" y="6845300"/>
                </a:lnTo>
                <a:lnTo>
                  <a:pt x="0" y="6845300"/>
                </a:lnTo>
                <a:close/>
              </a:path>
            </a:pathLst>
          </a:custGeom>
          <a:solidFill>
            <a:schemeClr val="bg2"/>
          </a:solidFill>
        </p:spPr>
        <p:txBody>
          <a:bodyPr vert="horz" wrap="square" lIns="0" tIns="45720" rIns="91440" bIns="45720" rtlCol="0">
            <a:noAutofit/>
          </a:bodyPr>
          <a:lstStyle>
            <a:lvl1pPr>
              <a:defRPr lang="fr-FR"/>
            </a:lvl1pPr>
          </a:lstStyle>
          <a:p>
            <a:pPr lvl="0"/>
            <a:endParaRPr lang="fr-FR"/>
          </a:p>
        </p:txBody>
      </p:sp>
      <p:sp>
        <p:nvSpPr>
          <p:cNvPr id="25" name="Espace réservé pour une image  24">
            <a:extLst>
              <a:ext uri="{FF2B5EF4-FFF2-40B4-BE49-F238E27FC236}">
                <a16:creationId xmlns:a16="http://schemas.microsoft.com/office/drawing/2014/main" id="{A660113D-A03E-4519-85CD-3C8E97CB32D6}"/>
              </a:ext>
            </a:extLst>
          </p:cNvPr>
          <p:cNvSpPr>
            <a:spLocks noGrp="1"/>
          </p:cNvSpPr>
          <p:nvPr>
            <p:ph type="pic" sz="quarter" idx="13"/>
          </p:nvPr>
        </p:nvSpPr>
        <p:spPr>
          <a:xfrm>
            <a:off x="4845586" y="0"/>
            <a:ext cx="7346414" cy="6858000"/>
          </a:xfrm>
          <a:custGeom>
            <a:avLst/>
            <a:gdLst>
              <a:gd name="connsiteX0" fmla="*/ 2508364 w 7341938"/>
              <a:gd name="connsiteY0" fmla="*/ 0 h 6851650"/>
              <a:gd name="connsiteX1" fmla="*/ 7341938 w 7341938"/>
              <a:gd name="connsiteY1" fmla="*/ 0 h 6851650"/>
              <a:gd name="connsiteX2" fmla="*/ 7341938 w 7341938"/>
              <a:gd name="connsiteY2" fmla="*/ 5883275 h 6851650"/>
              <a:gd name="connsiteX3" fmla="*/ 7341938 w 7341938"/>
              <a:gd name="connsiteY3" fmla="*/ 6775522 h 6851650"/>
              <a:gd name="connsiteX4" fmla="*/ 7341938 w 7341938"/>
              <a:gd name="connsiteY4" fmla="*/ 6781800 h 6851650"/>
              <a:gd name="connsiteX5" fmla="*/ 6255802 w 7341938"/>
              <a:gd name="connsiteY5" fmla="*/ 6781800 h 6851650"/>
              <a:gd name="connsiteX6" fmla="*/ 6255802 w 7341938"/>
              <a:gd name="connsiteY6" fmla="*/ 6851650 h 6851650"/>
              <a:gd name="connsiteX7" fmla="*/ 5935890 w 7341938"/>
              <a:gd name="connsiteY7" fmla="*/ 6851650 h 6851650"/>
              <a:gd name="connsiteX8" fmla="*/ 5570414 w 7341938"/>
              <a:gd name="connsiteY8" fmla="*/ 6851650 h 6851650"/>
              <a:gd name="connsiteX9" fmla="*/ 0 w 7341938"/>
              <a:gd name="connsiteY9" fmla="*/ 6851650 h 685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41938" h="6851650">
                <a:moveTo>
                  <a:pt x="2508364" y="0"/>
                </a:moveTo>
                <a:lnTo>
                  <a:pt x="7341938" y="0"/>
                </a:lnTo>
                <a:lnTo>
                  <a:pt x="7341938" y="5883275"/>
                </a:lnTo>
                <a:lnTo>
                  <a:pt x="7341938" y="6775522"/>
                </a:lnTo>
                <a:lnTo>
                  <a:pt x="7341938" y="6781800"/>
                </a:lnTo>
                <a:lnTo>
                  <a:pt x="6255802" y="6781800"/>
                </a:lnTo>
                <a:lnTo>
                  <a:pt x="6255802" y="6851650"/>
                </a:lnTo>
                <a:lnTo>
                  <a:pt x="5935890" y="6851650"/>
                </a:lnTo>
                <a:lnTo>
                  <a:pt x="5570414" y="6851650"/>
                </a:lnTo>
                <a:lnTo>
                  <a:pt x="0" y="6851650"/>
                </a:lnTo>
                <a:close/>
              </a:path>
            </a:pathLst>
          </a:custGeom>
          <a:solidFill>
            <a:schemeClr val="bg2"/>
          </a:solidFill>
        </p:spPr>
        <p:txBody>
          <a:bodyPr wrap="square">
            <a:noAutofit/>
          </a:bodyPr>
          <a:lstStyle/>
          <a:p>
            <a:endParaRPr lang="fr-FR"/>
          </a:p>
        </p:txBody>
      </p:sp>
      <p:sp>
        <p:nvSpPr>
          <p:cNvPr id="19" name="Espace réservé du texte 18">
            <a:extLst>
              <a:ext uri="{FF2B5EF4-FFF2-40B4-BE49-F238E27FC236}">
                <a16:creationId xmlns:a16="http://schemas.microsoft.com/office/drawing/2014/main" id="{B2690A34-0974-43D6-B0C5-474A2BAF0E57}"/>
              </a:ext>
            </a:extLst>
          </p:cNvPr>
          <p:cNvSpPr>
            <a:spLocks noGrp="1"/>
          </p:cNvSpPr>
          <p:nvPr>
            <p:ph type="body" sz="quarter" idx="14" hasCustomPrompt="1"/>
          </p:nvPr>
        </p:nvSpPr>
        <p:spPr>
          <a:xfrm>
            <a:off x="1157610" y="6035675"/>
            <a:ext cx="3780780" cy="313932"/>
          </a:xfrm>
        </p:spPr>
        <p:txBody>
          <a:bodyPr rIns="0">
            <a:spAutoFit/>
          </a:bodyPr>
          <a:lstStyle>
            <a:lvl1pPr marL="0" indent="0" algn="ctr">
              <a:buNone/>
              <a:defRPr>
                <a:solidFill>
                  <a:schemeClr val="bg1"/>
                </a:solidFill>
              </a:defRPr>
            </a:lvl1pPr>
            <a:lvl2pPr marL="0" indent="0">
              <a:buNone/>
              <a:defRPr/>
            </a:lvl2pPr>
            <a:lvl3pPr marL="88900" indent="0">
              <a:buNone/>
              <a:defRPr/>
            </a:lvl3pPr>
            <a:lvl4pPr marL="0" indent="0">
              <a:buNone/>
              <a:defRPr/>
            </a:lvl4pPr>
            <a:lvl5pPr marL="88900" indent="0">
              <a:buNone/>
              <a:defRPr/>
            </a:lvl5pPr>
          </a:lstStyle>
          <a:p>
            <a:pPr lvl="0"/>
            <a:r>
              <a:rPr lang="en-GB"/>
              <a:t>XXX</a:t>
            </a:r>
            <a:endParaRPr lang="en-GB" dirty="0"/>
          </a:p>
        </p:txBody>
      </p:sp>
      <p:sp>
        <p:nvSpPr>
          <p:cNvPr id="21" name="Espace réservé du texte 18">
            <a:extLst>
              <a:ext uri="{FF2B5EF4-FFF2-40B4-BE49-F238E27FC236}">
                <a16:creationId xmlns:a16="http://schemas.microsoft.com/office/drawing/2014/main" id="{18A8F0D0-D2CA-4CEE-902B-5382BDE96DD3}"/>
              </a:ext>
            </a:extLst>
          </p:cNvPr>
          <p:cNvSpPr>
            <a:spLocks noGrp="1"/>
          </p:cNvSpPr>
          <p:nvPr>
            <p:ph type="body" sz="quarter" idx="16" hasCustomPrompt="1"/>
          </p:nvPr>
        </p:nvSpPr>
        <p:spPr>
          <a:xfrm>
            <a:off x="7249134" y="6035675"/>
            <a:ext cx="3780780" cy="313932"/>
          </a:xfrm>
        </p:spPr>
        <p:txBody>
          <a:bodyPr rIns="0">
            <a:spAutoFit/>
          </a:bodyPr>
          <a:lstStyle>
            <a:lvl1pPr marL="0" indent="0" algn="ctr">
              <a:buNone/>
              <a:defRPr>
                <a:solidFill>
                  <a:schemeClr val="bg1"/>
                </a:solidFill>
              </a:defRPr>
            </a:lvl1pPr>
            <a:lvl2pPr marL="0" indent="0">
              <a:buNone/>
              <a:defRPr/>
            </a:lvl2pPr>
            <a:lvl3pPr marL="88900" indent="0">
              <a:buNone/>
              <a:defRPr/>
            </a:lvl3pPr>
            <a:lvl4pPr marL="0" indent="0">
              <a:buNone/>
              <a:defRPr/>
            </a:lvl4pPr>
            <a:lvl5pPr marL="88900" indent="0">
              <a:buNone/>
              <a:defRPr/>
            </a:lvl5pPr>
          </a:lstStyle>
          <a:p>
            <a:pPr lvl="0"/>
            <a:r>
              <a:rPr lang="en-GB"/>
              <a:t>XXX</a:t>
            </a:r>
            <a:endParaRPr lang="en-GB" dirty="0"/>
          </a:p>
        </p:txBody>
      </p:sp>
      <p:sp>
        <p:nvSpPr>
          <p:cNvPr id="6" name="Espace réservé du numéro de diapositive 5">
            <a:extLst>
              <a:ext uri="{FF2B5EF4-FFF2-40B4-BE49-F238E27FC236}">
                <a16:creationId xmlns:a16="http://schemas.microsoft.com/office/drawing/2014/main" id="{E7C1EB9D-4579-46E8-AAE3-FD83BAD7388F}"/>
              </a:ext>
            </a:extLst>
          </p:cNvPr>
          <p:cNvSpPr>
            <a:spLocks noGrp="1"/>
          </p:cNvSpPr>
          <p:nvPr>
            <p:ph type="sldNum" sz="quarter" idx="10"/>
          </p:nvPr>
        </p:nvSpPr>
        <p:spPr/>
        <p:txBody>
          <a:bodyPr/>
          <a:lstStyle>
            <a:lvl1pPr>
              <a:defRPr>
                <a:solidFill>
                  <a:schemeClr val="bg1"/>
                </a:solidFill>
              </a:defRPr>
            </a:lvl1pPr>
          </a:lstStyle>
          <a:p>
            <a:r>
              <a:rPr lang="en-GB"/>
              <a:t>Slide / </a:t>
            </a:r>
            <a:fld id="{3EA6A558-C4CA-4506-B5EC-E793D5AE9532}" type="slidenum">
              <a:rPr lang="en-GB" smtClean="0"/>
              <a:pPr/>
              <a:t>‹N°›</a:t>
            </a:fld>
            <a:endParaRPr lang="en-GB" dirty="0"/>
          </a:p>
        </p:txBody>
      </p:sp>
      <p:sp>
        <p:nvSpPr>
          <p:cNvPr id="14" name="Rectangle 13">
            <a:extLst>
              <a:ext uri="{FF2B5EF4-FFF2-40B4-BE49-F238E27FC236}">
                <a16:creationId xmlns:a16="http://schemas.microsoft.com/office/drawing/2014/main" id="{9F6ED6F0-F7E3-483A-B8E7-11FF8D7D6A8A}"/>
              </a:ext>
            </a:extLst>
          </p:cNvPr>
          <p:cNvSpPr/>
          <p:nvPr userDrawn="1"/>
        </p:nvSpPr>
        <p:spPr>
          <a:xfrm>
            <a:off x="11101388" y="6781801"/>
            <a:ext cx="1090612"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itle 1">
            <a:extLst>
              <a:ext uri="{FF2B5EF4-FFF2-40B4-BE49-F238E27FC236}">
                <a16:creationId xmlns:a16="http://schemas.microsoft.com/office/drawing/2014/main" id="{DF2BF70A-E0FD-425C-A9C3-8C9BA39EA04E}"/>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a:stretch>
          </a:blipFill>
        </p:spPr>
        <p:txBody>
          <a:bodyPr tIns="108000" bIns="144000" anchor="t">
            <a:noAutofit/>
          </a:bodyPr>
          <a:lstStyle>
            <a:lvl1pPr algn="ctr">
              <a:lnSpc>
                <a:spcPct val="90000"/>
              </a:lnSpc>
              <a:defRPr>
                <a:solidFill>
                  <a:schemeClr val="bg1"/>
                </a:solidFill>
              </a:defRPr>
            </a:lvl1pPr>
          </a:lstStyle>
          <a:p>
            <a:r>
              <a:rPr lang="en-GB" dirty="0" err="1"/>
              <a:t>Modifiez</a:t>
            </a:r>
            <a:r>
              <a:rPr lang="en-GB" dirty="0"/>
              <a:t> le style du titre</a:t>
            </a:r>
          </a:p>
        </p:txBody>
      </p:sp>
    </p:spTree>
    <p:extLst>
      <p:ext uri="{BB962C8B-B14F-4D97-AF65-F5344CB8AC3E}">
        <p14:creationId xmlns:p14="http://schemas.microsoft.com/office/powerpoint/2010/main" val="1840186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2 visuals">
    <p:spTree>
      <p:nvGrpSpPr>
        <p:cNvPr id="1" name=""/>
        <p:cNvGrpSpPr/>
        <p:nvPr/>
      </p:nvGrpSpPr>
      <p:grpSpPr>
        <a:xfrm>
          <a:off x="0" y="0"/>
          <a:ext cx="0" cy="0"/>
          <a:chOff x="0" y="0"/>
          <a:chExt cx="0" cy="0"/>
        </a:xfrm>
      </p:grpSpPr>
      <p:sp>
        <p:nvSpPr>
          <p:cNvPr id="13" name="Picture Placeholder 11">
            <a:extLst>
              <a:ext uri="{FF2B5EF4-FFF2-40B4-BE49-F238E27FC236}">
                <a16:creationId xmlns:a16="http://schemas.microsoft.com/office/drawing/2014/main" id="{617504D6-B7FC-4638-92E2-E3BF1447E8D9}"/>
              </a:ext>
            </a:extLst>
          </p:cNvPr>
          <p:cNvSpPr>
            <a:spLocks noGrp="1"/>
          </p:cNvSpPr>
          <p:nvPr>
            <p:ph type="pic" sz="quarter" idx="11"/>
          </p:nvPr>
        </p:nvSpPr>
        <p:spPr>
          <a:xfrm>
            <a:off x="0" y="-1767"/>
            <a:ext cx="6096000" cy="6858000"/>
          </a:xfrm>
          <a:solidFill>
            <a:schemeClr val="bg2"/>
          </a:solidFill>
        </p:spPr>
        <p:txBody>
          <a:bodyPr/>
          <a:lstStyle/>
          <a:p>
            <a:endParaRPr lang="fr-FR"/>
          </a:p>
        </p:txBody>
      </p:sp>
      <p:sp>
        <p:nvSpPr>
          <p:cNvPr id="12" name="Espace réservé pour une image  11">
            <a:extLst>
              <a:ext uri="{FF2B5EF4-FFF2-40B4-BE49-F238E27FC236}">
                <a16:creationId xmlns:a16="http://schemas.microsoft.com/office/drawing/2014/main" id="{932C7D49-5A93-4769-AFEA-044C4A821638}"/>
              </a:ext>
            </a:extLst>
          </p:cNvPr>
          <p:cNvSpPr>
            <a:spLocks noGrp="1"/>
          </p:cNvSpPr>
          <p:nvPr>
            <p:ph type="pic" sz="quarter" idx="13"/>
          </p:nvPr>
        </p:nvSpPr>
        <p:spPr>
          <a:xfrm>
            <a:off x="6091524" y="0"/>
            <a:ext cx="6096000" cy="6858000"/>
          </a:xfrm>
          <a:custGeom>
            <a:avLst/>
            <a:gdLst>
              <a:gd name="connsiteX0" fmla="*/ 0 w 6096000"/>
              <a:gd name="connsiteY0" fmla="*/ 0 h 6858000"/>
              <a:gd name="connsiteX1" fmla="*/ 6096000 w 6096000"/>
              <a:gd name="connsiteY1" fmla="*/ 0 h 6858000"/>
              <a:gd name="connsiteX2" fmla="*/ 6096000 w 6096000"/>
              <a:gd name="connsiteY2" fmla="*/ 6781801 h 6858000"/>
              <a:gd name="connsiteX3" fmla="*/ 5009864 w 6096000"/>
              <a:gd name="connsiteY3" fmla="*/ 6781801 h 6858000"/>
              <a:gd name="connsiteX4" fmla="*/ 5009864 w 6096000"/>
              <a:gd name="connsiteY4" fmla="*/ 6858000 h 6858000"/>
              <a:gd name="connsiteX5" fmla="*/ 0 w 6096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781801"/>
                </a:lnTo>
                <a:lnTo>
                  <a:pt x="5009864" y="6781801"/>
                </a:lnTo>
                <a:lnTo>
                  <a:pt x="5009864" y="6858000"/>
                </a:lnTo>
                <a:lnTo>
                  <a:pt x="0" y="6858000"/>
                </a:lnTo>
                <a:close/>
              </a:path>
            </a:pathLst>
          </a:custGeom>
          <a:solidFill>
            <a:schemeClr val="bg2"/>
          </a:solidFill>
        </p:spPr>
        <p:txBody>
          <a:bodyPr wrap="square">
            <a:noAutofit/>
          </a:bodyPr>
          <a:lstStyle/>
          <a:p>
            <a:endParaRPr lang="fr-FR"/>
          </a:p>
        </p:txBody>
      </p:sp>
      <p:sp>
        <p:nvSpPr>
          <p:cNvPr id="19" name="Espace réservé du texte 18">
            <a:extLst>
              <a:ext uri="{FF2B5EF4-FFF2-40B4-BE49-F238E27FC236}">
                <a16:creationId xmlns:a16="http://schemas.microsoft.com/office/drawing/2014/main" id="{B2690A34-0974-43D6-B0C5-474A2BAF0E57}"/>
              </a:ext>
            </a:extLst>
          </p:cNvPr>
          <p:cNvSpPr>
            <a:spLocks noGrp="1"/>
          </p:cNvSpPr>
          <p:nvPr>
            <p:ph type="body" sz="quarter" idx="14" hasCustomPrompt="1"/>
          </p:nvPr>
        </p:nvSpPr>
        <p:spPr>
          <a:xfrm>
            <a:off x="1157610" y="6035675"/>
            <a:ext cx="3780780" cy="313932"/>
          </a:xfrm>
        </p:spPr>
        <p:txBody>
          <a:bodyPr rIns="0">
            <a:spAutoFit/>
          </a:bodyPr>
          <a:lstStyle>
            <a:lvl1pPr marL="0" indent="0" algn="ctr">
              <a:buNone/>
              <a:defRPr>
                <a:solidFill>
                  <a:schemeClr val="bg1"/>
                </a:solidFill>
              </a:defRPr>
            </a:lvl1pPr>
            <a:lvl2pPr marL="0" indent="0">
              <a:buNone/>
              <a:defRPr/>
            </a:lvl2pPr>
            <a:lvl3pPr marL="88900" indent="0">
              <a:buNone/>
              <a:defRPr/>
            </a:lvl3pPr>
            <a:lvl4pPr marL="0" indent="0">
              <a:buNone/>
              <a:defRPr/>
            </a:lvl4pPr>
            <a:lvl5pPr marL="88900" indent="0">
              <a:buNone/>
              <a:defRPr/>
            </a:lvl5pPr>
          </a:lstStyle>
          <a:p>
            <a:pPr lvl="0"/>
            <a:r>
              <a:rPr lang="en-GB"/>
              <a:t>XXX</a:t>
            </a:r>
            <a:endParaRPr lang="en-GB" dirty="0"/>
          </a:p>
        </p:txBody>
      </p:sp>
      <p:sp>
        <p:nvSpPr>
          <p:cNvPr id="21" name="Espace réservé du texte 18">
            <a:extLst>
              <a:ext uri="{FF2B5EF4-FFF2-40B4-BE49-F238E27FC236}">
                <a16:creationId xmlns:a16="http://schemas.microsoft.com/office/drawing/2014/main" id="{18A8F0D0-D2CA-4CEE-902B-5382BDE96DD3}"/>
              </a:ext>
            </a:extLst>
          </p:cNvPr>
          <p:cNvSpPr>
            <a:spLocks noGrp="1"/>
          </p:cNvSpPr>
          <p:nvPr>
            <p:ph type="body" sz="quarter" idx="16" hasCustomPrompt="1"/>
          </p:nvPr>
        </p:nvSpPr>
        <p:spPr>
          <a:xfrm>
            <a:off x="7249134" y="6035675"/>
            <a:ext cx="3780780" cy="313932"/>
          </a:xfrm>
        </p:spPr>
        <p:txBody>
          <a:bodyPr rIns="0">
            <a:spAutoFit/>
          </a:bodyPr>
          <a:lstStyle>
            <a:lvl1pPr marL="0" indent="0" algn="ctr">
              <a:buNone/>
              <a:defRPr>
                <a:solidFill>
                  <a:schemeClr val="bg1"/>
                </a:solidFill>
              </a:defRPr>
            </a:lvl1pPr>
            <a:lvl2pPr marL="0" indent="0">
              <a:buNone/>
              <a:defRPr/>
            </a:lvl2pPr>
            <a:lvl3pPr marL="88900" indent="0">
              <a:buNone/>
              <a:defRPr/>
            </a:lvl3pPr>
            <a:lvl4pPr marL="0" indent="0">
              <a:buNone/>
              <a:defRPr/>
            </a:lvl4pPr>
            <a:lvl5pPr marL="88900" indent="0">
              <a:buNone/>
              <a:defRPr/>
            </a:lvl5pPr>
          </a:lstStyle>
          <a:p>
            <a:pPr lvl="0"/>
            <a:r>
              <a:rPr lang="en-GB"/>
              <a:t>XXX</a:t>
            </a:r>
            <a:endParaRPr lang="en-GB" dirty="0"/>
          </a:p>
        </p:txBody>
      </p:sp>
      <p:sp>
        <p:nvSpPr>
          <p:cNvPr id="6" name="Espace réservé du numéro de diapositive 5">
            <a:extLst>
              <a:ext uri="{FF2B5EF4-FFF2-40B4-BE49-F238E27FC236}">
                <a16:creationId xmlns:a16="http://schemas.microsoft.com/office/drawing/2014/main" id="{E7C1EB9D-4579-46E8-AAE3-FD83BAD7388F}"/>
              </a:ext>
            </a:extLst>
          </p:cNvPr>
          <p:cNvSpPr>
            <a:spLocks noGrp="1"/>
          </p:cNvSpPr>
          <p:nvPr>
            <p:ph type="sldNum" sz="quarter" idx="10"/>
          </p:nvPr>
        </p:nvSpPr>
        <p:spPr/>
        <p:txBody>
          <a:bodyPr/>
          <a:lstStyle>
            <a:lvl1pPr>
              <a:defRPr>
                <a:solidFill>
                  <a:schemeClr val="bg1"/>
                </a:solidFill>
              </a:defRPr>
            </a:lvl1pPr>
          </a:lstStyle>
          <a:p>
            <a:r>
              <a:rPr lang="en-GB"/>
              <a:t>Slide / </a:t>
            </a:r>
            <a:fld id="{3EA6A558-C4CA-4506-B5EC-E793D5AE9532}" type="slidenum">
              <a:rPr lang="en-GB" smtClean="0"/>
              <a:pPr/>
              <a:t>‹N°›</a:t>
            </a:fld>
            <a:endParaRPr lang="en-GB" dirty="0"/>
          </a:p>
        </p:txBody>
      </p:sp>
      <p:sp>
        <p:nvSpPr>
          <p:cNvPr id="14" name="Rectangle 13">
            <a:extLst>
              <a:ext uri="{FF2B5EF4-FFF2-40B4-BE49-F238E27FC236}">
                <a16:creationId xmlns:a16="http://schemas.microsoft.com/office/drawing/2014/main" id="{9F6ED6F0-F7E3-483A-B8E7-11FF8D7D6A8A}"/>
              </a:ext>
            </a:extLst>
          </p:cNvPr>
          <p:cNvSpPr/>
          <p:nvPr userDrawn="1"/>
        </p:nvSpPr>
        <p:spPr>
          <a:xfrm>
            <a:off x="11101388" y="6781801"/>
            <a:ext cx="1090612"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itle 1">
            <a:extLst>
              <a:ext uri="{FF2B5EF4-FFF2-40B4-BE49-F238E27FC236}">
                <a16:creationId xmlns:a16="http://schemas.microsoft.com/office/drawing/2014/main" id="{DF2BF70A-E0FD-425C-A9C3-8C9BA39EA04E}"/>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a:stretch>
          </a:blipFill>
        </p:spPr>
        <p:txBody>
          <a:bodyPr tIns="108000" bIns="144000" anchor="t">
            <a:noAutofit/>
          </a:bodyPr>
          <a:lstStyle>
            <a:lvl1pPr algn="ctr">
              <a:lnSpc>
                <a:spcPct val="90000"/>
              </a:lnSpc>
              <a:defRPr>
                <a:solidFill>
                  <a:schemeClr val="bg1"/>
                </a:solidFill>
              </a:defRPr>
            </a:lvl1pPr>
          </a:lstStyle>
          <a:p>
            <a:r>
              <a:rPr lang="en-GB"/>
              <a:t>Modifiez le style du titre</a:t>
            </a:r>
            <a:endParaRPr lang="en-GB" dirty="0"/>
          </a:p>
        </p:txBody>
      </p:sp>
    </p:spTree>
    <p:extLst>
      <p:ext uri="{BB962C8B-B14F-4D97-AF65-F5344CB8AC3E}">
        <p14:creationId xmlns:p14="http://schemas.microsoft.com/office/powerpoint/2010/main" val="26761475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 visual">
    <p:spTree>
      <p:nvGrpSpPr>
        <p:cNvPr id="1" name=""/>
        <p:cNvGrpSpPr/>
        <p:nvPr/>
      </p:nvGrpSpPr>
      <p:grpSpPr>
        <a:xfrm>
          <a:off x="0" y="0"/>
          <a:ext cx="0" cy="0"/>
          <a:chOff x="0" y="0"/>
          <a:chExt cx="0" cy="0"/>
        </a:xfrm>
      </p:grpSpPr>
      <p:sp>
        <p:nvSpPr>
          <p:cNvPr id="9" name="Espace réservé pour une image  8">
            <a:extLst>
              <a:ext uri="{FF2B5EF4-FFF2-40B4-BE49-F238E27FC236}">
                <a16:creationId xmlns:a16="http://schemas.microsoft.com/office/drawing/2014/main" id="{D0B0D7E1-86B4-4CF6-A2A1-C2D59F393237}"/>
              </a:ext>
            </a:extLst>
          </p:cNvPr>
          <p:cNvSpPr>
            <a:spLocks noGrp="1"/>
          </p:cNvSpPr>
          <p:nvPr>
            <p:ph type="pic" sz="quarter" idx="11"/>
          </p:nvPr>
        </p:nvSpPr>
        <p:spPr>
          <a:xfrm>
            <a:off x="0" y="-1767"/>
            <a:ext cx="12192000" cy="6858000"/>
          </a:xfrm>
          <a:custGeom>
            <a:avLst/>
            <a:gdLst>
              <a:gd name="connsiteX0" fmla="*/ 0 w 12192000"/>
              <a:gd name="connsiteY0" fmla="*/ 0 h 6858000"/>
              <a:gd name="connsiteX1" fmla="*/ 12192000 w 12192000"/>
              <a:gd name="connsiteY1" fmla="*/ 0 h 6858000"/>
              <a:gd name="connsiteX2" fmla="*/ 12192000 w 12192000"/>
              <a:gd name="connsiteY2" fmla="*/ 6783568 h 6858000"/>
              <a:gd name="connsiteX3" fmla="*/ 11101388 w 12192000"/>
              <a:gd name="connsiteY3" fmla="*/ 6783568 h 6858000"/>
              <a:gd name="connsiteX4" fmla="*/ 11101388 w 12192000"/>
              <a:gd name="connsiteY4" fmla="*/ 6858000 h 6858000"/>
              <a:gd name="connsiteX5" fmla="*/ 0 w 12192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6858000">
                <a:moveTo>
                  <a:pt x="0" y="0"/>
                </a:moveTo>
                <a:lnTo>
                  <a:pt x="12192000" y="0"/>
                </a:lnTo>
                <a:lnTo>
                  <a:pt x="12192000" y="6783568"/>
                </a:lnTo>
                <a:lnTo>
                  <a:pt x="11101388" y="6783568"/>
                </a:lnTo>
                <a:lnTo>
                  <a:pt x="11101388" y="6858000"/>
                </a:lnTo>
                <a:lnTo>
                  <a:pt x="0" y="6858000"/>
                </a:lnTo>
                <a:close/>
              </a:path>
            </a:pathLst>
          </a:custGeom>
          <a:solidFill>
            <a:schemeClr val="bg2"/>
          </a:solidFill>
        </p:spPr>
        <p:txBody>
          <a:bodyPr wrap="square">
            <a:noAutofit/>
          </a:bodyPr>
          <a:lstStyle/>
          <a:p>
            <a:endParaRPr lang="fr-FR"/>
          </a:p>
        </p:txBody>
      </p:sp>
      <p:sp>
        <p:nvSpPr>
          <p:cNvPr id="19" name="Espace réservé du texte 18">
            <a:extLst>
              <a:ext uri="{FF2B5EF4-FFF2-40B4-BE49-F238E27FC236}">
                <a16:creationId xmlns:a16="http://schemas.microsoft.com/office/drawing/2014/main" id="{B2690A34-0974-43D6-B0C5-474A2BAF0E57}"/>
              </a:ext>
            </a:extLst>
          </p:cNvPr>
          <p:cNvSpPr>
            <a:spLocks noGrp="1"/>
          </p:cNvSpPr>
          <p:nvPr>
            <p:ph type="body" sz="quarter" idx="14" hasCustomPrompt="1"/>
          </p:nvPr>
        </p:nvSpPr>
        <p:spPr>
          <a:xfrm>
            <a:off x="3446805" y="6035675"/>
            <a:ext cx="5298390" cy="313932"/>
          </a:xfrm>
        </p:spPr>
        <p:txBody>
          <a:bodyPr wrap="square" rIns="0">
            <a:spAutoFit/>
          </a:bodyPr>
          <a:lstStyle>
            <a:lvl1pPr marL="0" indent="0" algn="ctr">
              <a:buNone/>
              <a:defRPr>
                <a:solidFill>
                  <a:schemeClr val="bg1"/>
                </a:solidFill>
              </a:defRPr>
            </a:lvl1pPr>
            <a:lvl2pPr marL="0" indent="0">
              <a:buNone/>
              <a:defRPr/>
            </a:lvl2pPr>
            <a:lvl3pPr marL="88900" indent="0">
              <a:buNone/>
              <a:defRPr/>
            </a:lvl3pPr>
            <a:lvl4pPr marL="0" indent="0">
              <a:buNone/>
              <a:defRPr/>
            </a:lvl4pPr>
            <a:lvl5pPr marL="88900" indent="0">
              <a:buNone/>
              <a:defRPr/>
            </a:lvl5pPr>
          </a:lstStyle>
          <a:p>
            <a:pPr lvl="0"/>
            <a:r>
              <a:rPr lang="en-GB"/>
              <a:t>XXX</a:t>
            </a:r>
            <a:endParaRPr lang="en-GB" dirty="0"/>
          </a:p>
        </p:txBody>
      </p:sp>
      <p:sp>
        <p:nvSpPr>
          <p:cNvPr id="6" name="Espace réservé du numéro de diapositive 5">
            <a:extLst>
              <a:ext uri="{FF2B5EF4-FFF2-40B4-BE49-F238E27FC236}">
                <a16:creationId xmlns:a16="http://schemas.microsoft.com/office/drawing/2014/main" id="{E7C1EB9D-4579-46E8-AAE3-FD83BAD7388F}"/>
              </a:ext>
            </a:extLst>
          </p:cNvPr>
          <p:cNvSpPr>
            <a:spLocks noGrp="1"/>
          </p:cNvSpPr>
          <p:nvPr>
            <p:ph type="sldNum" sz="quarter" idx="10"/>
          </p:nvPr>
        </p:nvSpPr>
        <p:spPr/>
        <p:txBody>
          <a:bodyPr/>
          <a:lstStyle>
            <a:lvl1pPr>
              <a:defRPr>
                <a:solidFill>
                  <a:schemeClr val="bg1"/>
                </a:solidFill>
              </a:defRPr>
            </a:lvl1pPr>
          </a:lstStyle>
          <a:p>
            <a:r>
              <a:rPr lang="en-GB"/>
              <a:t>Slide / </a:t>
            </a:r>
            <a:fld id="{3EA6A558-C4CA-4506-B5EC-E793D5AE9532}" type="slidenum">
              <a:rPr lang="en-GB" smtClean="0"/>
              <a:pPr/>
              <a:t>‹N°›</a:t>
            </a:fld>
            <a:endParaRPr lang="en-GB" dirty="0"/>
          </a:p>
        </p:txBody>
      </p:sp>
      <p:sp>
        <p:nvSpPr>
          <p:cNvPr id="11" name="Rectangle 10">
            <a:extLst>
              <a:ext uri="{FF2B5EF4-FFF2-40B4-BE49-F238E27FC236}">
                <a16:creationId xmlns:a16="http://schemas.microsoft.com/office/drawing/2014/main" id="{538DABCA-FD74-4DFB-B2E9-6283DAFEA9EC}"/>
              </a:ext>
            </a:extLst>
          </p:cNvPr>
          <p:cNvSpPr/>
          <p:nvPr userDrawn="1"/>
        </p:nvSpPr>
        <p:spPr>
          <a:xfrm>
            <a:off x="11101388" y="6781801"/>
            <a:ext cx="1090612"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endParaRPr>
          </a:p>
        </p:txBody>
      </p:sp>
      <p:sp>
        <p:nvSpPr>
          <p:cNvPr id="7" name="Title 1">
            <a:extLst>
              <a:ext uri="{FF2B5EF4-FFF2-40B4-BE49-F238E27FC236}">
                <a16:creationId xmlns:a16="http://schemas.microsoft.com/office/drawing/2014/main" id="{BF305560-F990-4784-8364-D5FE81D9B80B}"/>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a:stretch>
          </a:blipFill>
        </p:spPr>
        <p:txBody>
          <a:bodyPr tIns="108000" bIns="144000" anchor="t">
            <a:noAutofit/>
          </a:bodyPr>
          <a:lstStyle>
            <a:lvl1pPr algn="ctr">
              <a:lnSpc>
                <a:spcPct val="90000"/>
              </a:lnSpc>
              <a:defRPr>
                <a:solidFill>
                  <a:schemeClr val="bg1"/>
                </a:solidFill>
              </a:defRPr>
            </a:lvl1pPr>
          </a:lstStyle>
          <a:p>
            <a:r>
              <a:rPr lang="en-GB"/>
              <a:t>Modifiez le style du titre</a:t>
            </a:r>
            <a:endParaRPr lang="en-GB" dirty="0"/>
          </a:p>
        </p:txBody>
      </p:sp>
    </p:spTree>
    <p:extLst>
      <p:ext uri="{BB962C8B-B14F-4D97-AF65-F5344CB8AC3E}">
        <p14:creationId xmlns:p14="http://schemas.microsoft.com/office/powerpoint/2010/main" val="39604733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Key figures">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C0B86883-D027-4D8A-8364-AA223BDF3082}"/>
              </a:ext>
            </a:extLst>
          </p:cNvPr>
          <p:cNvSpPr/>
          <p:nvPr userDrawn="1"/>
        </p:nvSpPr>
        <p:spPr>
          <a:xfrm>
            <a:off x="0" y="0"/>
            <a:ext cx="12192000" cy="68580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Image 3">
            <a:extLst>
              <a:ext uri="{FF2B5EF4-FFF2-40B4-BE49-F238E27FC236}">
                <a16:creationId xmlns:a16="http://schemas.microsoft.com/office/drawing/2014/main" id="{BF6BCE15-9B50-4760-95DD-5277A99F9252}"/>
              </a:ext>
            </a:extLst>
          </p:cNvPr>
          <p:cNvPicPr>
            <a:picLocks noChangeAspect="1"/>
          </p:cNvPicPr>
          <p:nvPr userDrawn="1"/>
        </p:nvPicPr>
        <p:blipFill>
          <a:blip r:embed="rId2" cstate="email">
            <a:lum bright="100000"/>
            <a:extLst>
              <a:ext uri="{28A0092B-C50C-407E-A947-70E740481C1C}">
                <a14:useLocalDpi xmlns:a14="http://schemas.microsoft.com/office/drawing/2010/main"/>
              </a:ext>
            </a:extLst>
          </a:blip>
          <a:stretch>
            <a:fillRect/>
          </a:stretch>
        </p:blipFill>
        <p:spPr>
          <a:xfrm>
            <a:off x="188362" y="6079331"/>
            <a:ext cx="506185" cy="623888"/>
          </a:xfrm>
          <a:prstGeom prst="rect">
            <a:avLst/>
          </a:prstGeom>
        </p:spPr>
      </p:pic>
      <p:sp>
        <p:nvSpPr>
          <p:cNvPr id="5" name="Rectangle 4">
            <a:extLst>
              <a:ext uri="{FF2B5EF4-FFF2-40B4-BE49-F238E27FC236}">
                <a16:creationId xmlns:a16="http://schemas.microsoft.com/office/drawing/2014/main" id="{CF135745-DC36-4622-91D5-C736F9011458}"/>
              </a:ext>
            </a:extLst>
          </p:cNvPr>
          <p:cNvSpPr/>
          <p:nvPr userDrawn="1"/>
        </p:nvSpPr>
        <p:spPr>
          <a:xfrm>
            <a:off x="11101388" y="6781801"/>
            <a:ext cx="1090612" cy="76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Rectangle 15">
            <a:extLst>
              <a:ext uri="{FF2B5EF4-FFF2-40B4-BE49-F238E27FC236}">
                <a16:creationId xmlns:a16="http://schemas.microsoft.com/office/drawing/2014/main" id="{FA513CBF-24DC-4627-A9C0-032617D201D8}"/>
              </a:ext>
            </a:extLst>
          </p:cNvPr>
          <p:cNvSpPr/>
          <p:nvPr userDrawn="1"/>
        </p:nvSpPr>
        <p:spPr>
          <a:xfrm>
            <a:off x="477899" y="2257425"/>
            <a:ext cx="2674876" cy="33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17" name="Rectangle 16">
            <a:extLst>
              <a:ext uri="{FF2B5EF4-FFF2-40B4-BE49-F238E27FC236}">
                <a16:creationId xmlns:a16="http://schemas.microsoft.com/office/drawing/2014/main" id="{5B5B294C-67DB-420B-AB57-F9EDE0075B67}"/>
              </a:ext>
            </a:extLst>
          </p:cNvPr>
          <p:cNvSpPr/>
          <p:nvPr userDrawn="1"/>
        </p:nvSpPr>
        <p:spPr>
          <a:xfrm>
            <a:off x="3338217" y="2257425"/>
            <a:ext cx="2674876" cy="33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18" name="Rectangle 17">
            <a:extLst>
              <a:ext uri="{FF2B5EF4-FFF2-40B4-BE49-F238E27FC236}">
                <a16:creationId xmlns:a16="http://schemas.microsoft.com/office/drawing/2014/main" id="{4A8909AC-AE8F-4DD2-8591-74C97C35F95D}"/>
              </a:ext>
            </a:extLst>
          </p:cNvPr>
          <p:cNvSpPr/>
          <p:nvPr userDrawn="1"/>
        </p:nvSpPr>
        <p:spPr>
          <a:xfrm>
            <a:off x="6185451" y="2257425"/>
            <a:ext cx="2674876" cy="33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19" name="Rectangle 18">
            <a:extLst>
              <a:ext uri="{FF2B5EF4-FFF2-40B4-BE49-F238E27FC236}">
                <a16:creationId xmlns:a16="http://schemas.microsoft.com/office/drawing/2014/main" id="{D435EAB6-7C9B-4339-A986-ED5BCC5BC24A}"/>
              </a:ext>
            </a:extLst>
          </p:cNvPr>
          <p:cNvSpPr/>
          <p:nvPr userDrawn="1"/>
        </p:nvSpPr>
        <p:spPr>
          <a:xfrm>
            <a:off x="9039226" y="2257425"/>
            <a:ext cx="2674876" cy="33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25" name="Espace réservé du texte 23">
            <a:extLst>
              <a:ext uri="{FF2B5EF4-FFF2-40B4-BE49-F238E27FC236}">
                <a16:creationId xmlns:a16="http://schemas.microsoft.com/office/drawing/2014/main" id="{D22C8BD4-F63A-4390-84BD-0EE45BFF5FE0}"/>
              </a:ext>
            </a:extLst>
          </p:cNvPr>
          <p:cNvSpPr>
            <a:spLocks noGrp="1"/>
          </p:cNvSpPr>
          <p:nvPr>
            <p:ph type="body" sz="quarter" idx="12" hasCustomPrompt="1"/>
          </p:nvPr>
        </p:nvSpPr>
        <p:spPr>
          <a:xfrm>
            <a:off x="3595430" y="3616414"/>
            <a:ext cx="2160450" cy="914400"/>
          </a:xfrm>
        </p:spPr>
        <p:txBody>
          <a:bodyPr anchor="ctr">
            <a:normAutofit/>
          </a:bodyPr>
          <a:lstStyle>
            <a:lvl1pPr marL="0" indent="0" algn="ctr">
              <a:buNone/>
              <a:defRPr lang="fr-FR" sz="6000" b="1" kern="1200" dirty="0">
                <a:solidFill>
                  <a:schemeClr val="accent6"/>
                </a:solidFill>
                <a:latin typeface="+mn-lt"/>
                <a:ea typeface="+mn-ea"/>
                <a:cs typeface="+mn-cs"/>
              </a:defRPr>
            </a:lvl1pPr>
            <a:lvl2pPr marL="0" indent="0">
              <a:buNone/>
              <a:defRPr/>
            </a:lvl2pPr>
            <a:lvl3pPr marL="88900" indent="0">
              <a:buNone/>
              <a:defRPr/>
            </a:lvl3pPr>
            <a:lvl4pPr marL="0" indent="0">
              <a:buNone/>
              <a:defRPr/>
            </a:lvl4pPr>
            <a:lvl5pPr marL="88900" indent="0">
              <a:buNone/>
              <a:defRPr/>
            </a:lvl5pPr>
          </a:lstStyle>
          <a:p>
            <a:pPr lvl="0"/>
            <a:r>
              <a:rPr lang="en-GB"/>
              <a:t>XXX</a:t>
            </a:r>
            <a:endParaRPr lang="en-GB" dirty="0"/>
          </a:p>
        </p:txBody>
      </p:sp>
      <p:sp>
        <p:nvSpPr>
          <p:cNvPr id="26" name="Espace réservé du texte 23">
            <a:extLst>
              <a:ext uri="{FF2B5EF4-FFF2-40B4-BE49-F238E27FC236}">
                <a16:creationId xmlns:a16="http://schemas.microsoft.com/office/drawing/2014/main" id="{CAAF78CE-73CB-4723-BBEF-855D11B858E9}"/>
              </a:ext>
            </a:extLst>
          </p:cNvPr>
          <p:cNvSpPr>
            <a:spLocks noGrp="1"/>
          </p:cNvSpPr>
          <p:nvPr>
            <p:ph type="body" sz="quarter" idx="13" hasCustomPrompt="1"/>
          </p:nvPr>
        </p:nvSpPr>
        <p:spPr>
          <a:xfrm>
            <a:off x="6442664" y="3616414"/>
            <a:ext cx="2160450" cy="914400"/>
          </a:xfrm>
        </p:spPr>
        <p:txBody>
          <a:bodyPr anchor="ctr">
            <a:normAutofit/>
          </a:bodyPr>
          <a:lstStyle>
            <a:lvl1pPr marL="0" indent="0" algn="ctr">
              <a:buNone/>
              <a:defRPr lang="fr-FR" sz="6000" b="1" kern="1200" dirty="0">
                <a:solidFill>
                  <a:schemeClr val="accent3"/>
                </a:solidFill>
                <a:latin typeface="+mn-lt"/>
                <a:ea typeface="+mn-ea"/>
                <a:cs typeface="+mn-cs"/>
              </a:defRPr>
            </a:lvl1pPr>
            <a:lvl2pPr marL="0" indent="0">
              <a:buNone/>
              <a:defRPr/>
            </a:lvl2pPr>
            <a:lvl3pPr marL="88900" indent="0">
              <a:buNone/>
              <a:defRPr/>
            </a:lvl3pPr>
            <a:lvl4pPr marL="0" indent="0">
              <a:buNone/>
              <a:defRPr/>
            </a:lvl4pPr>
            <a:lvl5pPr marL="88900" indent="0">
              <a:buNone/>
              <a:defRPr/>
            </a:lvl5pPr>
          </a:lstStyle>
          <a:p>
            <a:pPr lvl="0"/>
            <a:r>
              <a:rPr lang="en-GB"/>
              <a:t>XXX</a:t>
            </a:r>
            <a:endParaRPr lang="en-GB" dirty="0"/>
          </a:p>
        </p:txBody>
      </p:sp>
      <p:sp>
        <p:nvSpPr>
          <p:cNvPr id="27" name="Espace réservé du texte 23">
            <a:extLst>
              <a:ext uri="{FF2B5EF4-FFF2-40B4-BE49-F238E27FC236}">
                <a16:creationId xmlns:a16="http://schemas.microsoft.com/office/drawing/2014/main" id="{5BE217B0-5640-489A-99CD-89814185B713}"/>
              </a:ext>
            </a:extLst>
          </p:cNvPr>
          <p:cNvSpPr>
            <a:spLocks noGrp="1"/>
          </p:cNvSpPr>
          <p:nvPr>
            <p:ph type="body" sz="quarter" idx="14" hasCustomPrompt="1"/>
          </p:nvPr>
        </p:nvSpPr>
        <p:spPr>
          <a:xfrm>
            <a:off x="9296439" y="3616414"/>
            <a:ext cx="2160450" cy="914400"/>
          </a:xfrm>
        </p:spPr>
        <p:txBody>
          <a:bodyPr anchor="ctr">
            <a:normAutofit/>
          </a:bodyPr>
          <a:lstStyle>
            <a:lvl1pPr marL="0" indent="0" algn="ctr">
              <a:buNone/>
              <a:defRPr lang="fr-FR" sz="6000" b="1" kern="1200" dirty="0">
                <a:solidFill>
                  <a:schemeClr val="accent2"/>
                </a:solidFill>
                <a:latin typeface="+mn-lt"/>
                <a:ea typeface="+mn-ea"/>
                <a:cs typeface="+mn-cs"/>
              </a:defRPr>
            </a:lvl1pPr>
            <a:lvl2pPr marL="0" indent="0">
              <a:buNone/>
              <a:defRPr/>
            </a:lvl2pPr>
            <a:lvl3pPr marL="88900" indent="0">
              <a:buNone/>
              <a:defRPr/>
            </a:lvl3pPr>
            <a:lvl4pPr marL="0" indent="0">
              <a:buNone/>
              <a:defRPr/>
            </a:lvl4pPr>
            <a:lvl5pPr marL="88900" indent="0">
              <a:buNone/>
              <a:defRPr/>
            </a:lvl5pPr>
          </a:lstStyle>
          <a:p>
            <a:pPr lvl="0"/>
            <a:r>
              <a:rPr lang="en-GB"/>
              <a:t>XXX</a:t>
            </a:r>
            <a:endParaRPr lang="en-GB" dirty="0"/>
          </a:p>
        </p:txBody>
      </p:sp>
      <p:sp>
        <p:nvSpPr>
          <p:cNvPr id="28" name="Espace réservé du texte 23">
            <a:extLst>
              <a:ext uri="{FF2B5EF4-FFF2-40B4-BE49-F238E27FC236}">
                <a16:creationId xmlns:a16="http://schemas.microsoft.com/office/drawing/2014/main" id="{5552934F-672D-4D75-8920-60684CB42C38}"/>
              </a:ext>
            </a:extLst>
          </p:cNvPr>
          <p:cNvSpPr>
            <a:spLocks noGrp="1"/>
          </p:cNvSpPr>
          <p:nvPr>
            <p:ph type="body" sz="quarter" idx="15" hasCustomPrompt="1"/>
          </p:nvPr>
        </p:nvSpPr>
        <p:spPr>
          <a:xfrm>
            <a:off x="735112" y="3616414"/>
            <a:ext cx="2160450" cy="914400"/>
          </a:xfrm>
        </p:spPr>
        <p:txBody>
          <a:bodyPr anchor="ctr">
            <a:normAutofit/>
          </a:bodyPr>
          <a:lstStyle>
            <a:lvl1pPr marL="0" indent="0" algn="ctr">
              <a:buNone/>
              <a:defRPr lang="fr-FR" sz="6000" b="1" kern="1200" dirty="0">
                <a:solidFill>
                  <a:schemeClr val="accent1"/>
                </a:solidFill>
                <a:latin typeface="+mn-lt"/>
                <a:ea typeface="+mn-ea"/>
                <a:cs typeface="+mn-cs"/>
              </a:defRPr>
            </a:lvl1pPr>
            <a:lvl2pPr marL="0" indent="0">
              <a:buNone/>
              <a:defRPr/>
            </a:lvl2pPr>
            <a:lvl3pPr marL="88900" indent="0">
              <a:buNone/>
              <a:defRPr/>
            </a:lvl3pPr>
            <a:lvl4pPr marL="0" indent="0">
              <a:buNone/>
              <a:defRPr/>
            </a:lvl4pPr>
            <a:lvl5pPr marL="88900" indent="0">
              <a:buNone/>
              <a:defRPr/>
            </a:lvl5pPr>
          </a:lstStyle>
          <a:p>
            <a:pPr lvl="0"/>
            <a:r>
              <a:rPr lang="en-GB"/>
              <a:t>XXX</a:t>
            </a:r>
            <a:endParaRPr lang="en-GB" dirty="0"/>
          </a:p>
        </p:txBody>
      </p:sp>
      <p:sp>
        <p:nvSpPr>
          <p:cNvPr id="30" name="Espace réservé du texte 29">
            <a:extLst>
              <a:ext uri="{FF2B5EF4-FFF2-40B4-BE49-F238E27FC236}">
                <a16:creationId xmlns:a16="http://schemas.microsoft.com/office/drawing/2014/main" id="{2F1F0FA1-7E5E-40F6-B1A2-B77524C9DE46}"/>
              </a:ext>
            </a:extLst>
          </p:cNvPr>
          <p:cNvSpPr>
            <a:spLocks noGrp="1"/>
          </p:cNvSpPr>
          <p:nvPr>
            <p:ph type="body" sz="quarter" idx="16" hasCustomPrompt="1"/>
          </p:nvPr>
        </p:nvSpPr>
        <p:spPr>
          <a:xfrm>
            <a:off x="735112" y="4606119"/>
            <a:ext cx="2160450" cy="622881"/>
          </a:xfrm>
        </p:spPr>
        <p:txBody>
          <a:bodyPr>
            <a:normAutofit/>
          </a:bodyPr>
          <a:lstStyle>
            <a:lvl1pPr marL="0" indent="0" algn="ctr">
              <a:buNone/>
              <a:defRPr sz="1400" b="0"/>
            </a:lvl1pPr>
            <a:lvl2pPr marL="0" indent="0">
              <a:buNone/>
              <a:defRPr/>
            </a:lvl2pPr>
            <a:lvl3pPr marL="88900" indent="0">
              <a:buNone/>
              <a:defRPr/>
            </a:lvl3pPr>
            <a:lvl4pPr marL="0" indent="0">
              <a:buNone/>
              <a:defRPr/>
            </a:lvl4pPr>
            <a:lvl5pPr marL="88900" indent="0">
              <a:buNone/>
              <a:defRPr/>
            </a:lvl5pPr>
          </a:lstStyle>
          <a:p>
            <a:pPr lvl="0"/>
            <a:r>
              <a:rPr lang="en-GB"/>
              <a:t>Texte</a:t>
            </a:r>
            <a:endParaRPr lang="en-GB" dirty="0"/>
          </a:p>
        </p:txBody>
      </p:sp>
      <p:sp>
        <p:nvSpPr>
          <p:cNvPr id="31" name="Espace réservé du texte 29">
            <a:extLst>
              <a:ext uri="{FF2B5EF4-FFF2-40B4-BE49-F238E27FC236}">
                <a16:creationId xmlns:a16="http://schemas.microsoft.com/office/drawing/2014/main" id="{DEEBB227-5AE4-48D1-98A6-69D192A958DE}"/>
              </a:ext>
            </a:extLst>
          </p:cNvPr>
          <p:cNvSpPr>
            <a:spLocks noGrp="1"/>
          </p:cNvSpPr>
          <p:nvPr>
            <p:ph type="body" sz="quarter" idx="17" hasCustomPrompt="1"/>
          </p:nvPr>
        </p:nvSpPr>
        <p:spPr>
          <a:xfrm>
            <a:off x="3595430" y="4606119"/>
            <a:ext cx="2160450" cy="622881"/>
          </a:xfrm>
        </p:spPr>
        <p:txBody>
          <a:bodyPr>
            <a:normAutofit/>
          </a:bodyPr>
          <a:lstStyle>
            <a:lvl1pPr marL="0" indent="0" algn="ctr">
              <a:buNone/>
              <a:defRPr sz="1400" b="0"/>
            </a:lvl1pPr>
            <a:lvl2pPr marL="0" indent="0">
              <a:buNone/>
              <a:defRPr/>
            </a:lvl2pPr>
            <a:lvl3pPr marL="88900" indent="0">
              <a:buNone/>
              <a:defRPr/>
            </a:lvl3pPr>
            <a:lvl4pPr marL="0" indent="0">
              <a:buNone/>
              <a:defRPr/>
            </a:lvl4pPr>
            <a:lvl5pPr marL="88900" indent="0">
              <a:buNone/>
              <a:defRPr/>
            </a:lvl5pPr>
          </a:lstStyle>
          <a:p>
            <a:pPr lvl="0"/>
            <a:r>
              <a:rPr lang="en-GB"/>
              <a:t>Texte</a:t>
            </a:r>
            <a:endParaRPr lang="en-GB" dirty="0"/>
          </a:p>
        </p:txBody>
      </p:sp>
      <p:sp>
        <p:nvSpPr>
          <p:cNvPr id="34" name="Espace réservé du texte 29">
            <a:extLst>
              <a:ext uri="{FF2B5EF4-FFF2-40B4-BE49-F238E27FC236}">
                <a16:creationId xmlns:a16="http://schemas.microsoft.com/office/drawing/2014/main" id="{F6961EFD-7160-41CA-96C2-8AA7E09DB61C}"/>
              </a:ext>
            </a:extLst>
          </p:cNvPr>
          <p:cNvSpPr>
            <a:spLocks noGrp="1"/>
          </p:cNvSpPr>
          <p:nvPr>
            <p:ph type="body" sz="quarter" idx="18" hasCustomPrompt="1"/>
          </p:nvPr>
        </p:nvSpPr>
        <p:spPr>
          <a:xfrm>
            <a:off x="6442664" y="4606119"/>
            <a:ext cx="2160450" cy="622881"/>
          </a:xfrm>
        </p:spPr>
        <p:txBody>
          <a:bodyPr>
            <a:normAutofit/>
          </a:bodyPr>
          <a:lstStyle>
            <a:lvl1pPr marL="0" indent="0" algn="ctr">
              <a:buNone/>
              <a:defRPr sz="1400" b="0"/>
            </a:lvl1pPr>
            <a:lvl2pPr marL="0" indent="0">
              <a:buNone/>
              <a:defRPr/>
            </a:lvl2pPr>
            <a:lvl3pPr marL="88900" indent="0">
              <a:buNone/>
              <a:defRPr/>
            </a:lvl3pPr>
            <a:lvl4pPr marL="0" indent="0">
              <a:buNone/>
              <a:defRPr/>
            </a:lvl4pPr>
            <a:lvl5pPr marL="88900" indent="0">
              <a:buNone/>
              <a:defRPr/>
            </a:lvl5pPr>
          </a:lstStyle>
          <a:p>
            <a:pPr lvl="0"/>
            <a:r>
              <a:rPr lang="en-GB"/>
              <a:t>Texte</a:t>
            </a:r>
            <a:endParaRPr lang="en-GB" dirty="0"/>
          </a:p>
        </p:txBody>
      </p:sp>
      <p:sp>
        <p:nvSpPr>
          <p:cNvPr id="35" name="Espace réservé du texte 29">
            <a:extLst>
              <a:ext uri="{FF2B5EF4-FFF2-40B4-BE49-F238E27FC236}">
                <a16:creationId xmlns:a16="http://schemas.microsoft.com/office/drawing/2014/main" id="{62BC1751-D24D-4EEC-AF33-1ADD3D7A42D4}"/>
              </a:ext>
            </a:extLst>
          </p:cNvPr>
          <p:cNvSpPr>
            <a:spLocks noGrp="1"/>
          </p:cNvSpPr>
          <p:nvPr>
            <p:ph type="body" sz="quarter" idx="19" hasCustomPrompt="1"/>
          </p:nvPr>
        </p:nvSpPr>
        <p:spPr>
          <a:xfrm>
            <a:off x="9296439" y="4606119"/>
            <a:ext cx="2160450" cy="622881"/>
          </a:xfrm>
        </p:spPr>
        <p:txBody>
          <a:bodyPr>
            <a:normAutofit/>
          </a:bodyPr>
          <a:lstStyle>
            <a:lvl1pPr marL="0" indent="0" algn="ctr">
              <a:buNone/>
              <a:defRPr sz="1400" b="0"/>
            </a:lvl1pPr>
            <a:lvl2pPr marL="0" indent="0">
              <a:buNone/>
              <a:defRPr/>
            </a:lvl2pPr>
            <a:lvl3pPr marL="88900" indent="0">
              <a:buNone/>
              <a:defRPr/>
            </a:lvl3pPr>
            <a:lvl4pPr marL="0" indent="0">
              <a:buNone/>
              <a:defRPr/>
            </a:lvl4pPr>
            <a:lvl5pPr marL="88900" indent="0">
              <a:buNone/>
              <a:defRPr/>
            </a:lvl5pPr>
          </a:lstStyle>
          <a:p>
            <a:pPr lvl="0"/>
            <a:r>
              <a:rPr lang="en-GB"/>
              <a:t>Texte</a:t>
            </a:r>
            <a:endParaRPr lang="en-GB" dirty="0"/>
          </a:p>
        </p:txBody>
      </p:sp>
      <p:sp>
        <p:nvSpPr>
          <p:cNvPr id="22" name="Title 1">
            <a:extLst>
              <a:ext uri="{FF2B5EF4-FFF2-40B4-BE49-F238E27FC236}">
                <a16:creationId xmlns:a16="http://schemas.microsoft.com/office/drawing/2014/main" id="{020A1C1A-8E75-4429-8394-48E6A9A50CD4}"/>
              </a:ext>
            </a:extLst>
          </p:cNvPr>
          <p:cNvSpPr>
            <a:spLocks noGrp="1"/>
          </p:cNvSpPr>
          <p:nvPr>
            <p:ph type="title"/>
          </p:nvPr>
        </p:nvSpPr>
        <p:spPr>
          <a:xfrm>
            <a:off x="336000" y="169579"/>
            <a:ext cx="11520000" cy="825671"/>
          </a:xfrm>
          <a:blipFill>
            <a:blip r:embed="rId3"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en-GB" dirty="0" err="1"/>
              <a:t>Modifiez</a:t>
            </a:r>
            <a:r>
              <a:rPr lang="en-GB" dirty="0"/>
              <a:t> le style du titre</a:t>
            </a:r>
          </a:p>
        </p:txBody>
      </p:sp>
      <p:sp>
        <p:nvSpPr>
          <p:cNvPr id="6" name="Espace réservé du numéro de diapositive 5">
            <a:extLst>
              <a:ext uri="{FF2B5EF4-FFF2-40B4-BE49-F238E27FC236}">
                <a16:creationId xmlns:a16="http://schemas.microsoft.com/office/drawing/2014/main" id="{E7C1EB9D-4579-46E8-AAE3-FD83BAD7388F}"/>
              </a:ext>
            </a:extLst>
          </p:cNvPr>
          <p:cNvSpPr>
            <a:spLocks noGrp="1"/>
          </p:cNvSpPr>
          <p:nvPr>
            <p:ph type="sldNum" sz="quarter" idx="10"/>
          </p:nvPr>
        </p:nvSpPr>
        <p:spPr/>
        <p:txBody>
          <a:bodyPr vert="horz" wrap="none" lIns="91440" tIns="0" rIns="91440" bIns="0" rtlCol="0" anchor="ctr">
            <a:spAutoFit/>
          </a:bodyPr>
          <a:lstStyle>
            <a:lvl1pPr>
              <a:defRPr lang="fr-FR" smtClean="0"/>
            </a:lvl1pPr>
          </a:lstStyle>
          <a:p>
            <a:r>
              <a:rPr lang="en-GB"/>
              <a:t>Slide / </a:t>
            </a:r>
            <a:fld id="{3EA6A558-C4CA-4506-B5EC-E793D5AE9532}" type="slidenum">
              <a:rPr lang="en-GB" smtClean="0"/>
              <a:pPr/>
              <a:t>‹N°›</a:t>
            </a:fld>
            <a:endParaRPr lang="en-GB" dirty="0"/>
          </a:p>
        </p:txBody>
      </p:sp>
      <p:pic>
        <p:nvPicPr>
          <p:cNvPr id="20" name="Image 19">
            <a:extLst>
              <a:ext uri="{FF2B5EF4-FFF2-40B4-BE49-F238E27FC236}">
                <a16:creationId xmlns:a16="http://schemas.microsoft.com/office/drawing/2014/main" id="{6C3D3A15-5847-4F56-B1ED-07E667957212}"/>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88362" y="6079331"/>
            <a:ext cx="506185" cy="623888"/>
          </a:xfrm>
          <a:prstGeom prst="rect">
            <a:avLst/>
          </a:prstGeom>
        </p:spPr>
      </p:pic>
      <p:sp>
        <p:nvSpPr>
          <p:cNvPr id="21" name="Espace réservé du pied de page 3">
            <a:extLst>
              <a:ext uri="{FF2B5EF4-FFF2-40B4-BE49-F238E27FC236}">
                <a16:creationId xmlns:a16="http://schemas.microsoft.com/office/drawing/2014/main" id="{ECEAE438-C453-4F08-9B66-62E2EC94EA31}"/>
              </a:ext>
            </a:extLst>
          </p:cNvPr>
          <p:cNvSpPr>
            <a:spLocks noGrp="1"/>
          </p:cNvSpPr>
          <p:nvPr>
            <p:ph type="ftr" sz="quarter" idx="3"/>
          </p:nvPr>
        </p:nvSpPr>
        <p:spPr>
          <a:xfrm>
            <a:off x="876000" y="6356350"/>
            <a:ext cx="9583200" cy="365125"/>
          </a:xfrm>
          <a:prstGeom prst="rect">
            <a:avLst/>
          </a:prstGeom>
        </p:spPr>
        <p:txBody>
          <a:bodyPr vert="horz" lIns="91440" tIns="45720" rIns="91440" bIns="45720" rtlCol="0" anchor="ctr"/>
          <a:lstStyle>
            <a:lvl1pPr algn="l">
              <a:defRPr sz="900" cap="all" baseline="0">
                <a:solidFill>
                  <a:schemeClr val="tx1">
                    <a:tint val="75000"/>
                  </a:schemeClr>
                </a:solidFill>
              </a:defRPr>
            </a:lvl1pPr>
          </a:lstStyle>
          <a:p>
            <a:r>
              <a:rPr lang="en-GB"/>
              <a:t>NAME OF THE PRESENTATION</a:t>
            </a:r>
            <a:endParaRPr lang="en-GB" dirty="0"/>
          </a:p>
        </p:txBody>
      </p:sp>
    </p:spTree>
    <p:extLst>
      <p:ext uri="{BB962C8B-B14F-4D97-AF65-F5344CB8AC3E}">
        <p14:creationId xmlns:p14="http://schemas.microsoft.com/office/powerpoint/2010/main" val="3136428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ummary [x3]">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316508A9-744D-4E7B-9FE4-59B4CD2283AC}"/>
              </a:ext>
            </a:extLst>
          </p:cNvPr>
          <p:cNvSpPr>
            <a:spLocks noGrp="1"/>
          </p:cNvSpPr>
          <p:nvPr>
            <p:ph type="sldNum" sz="quarter" idx="10"/>
          </p:nvPr>
        </p:nvSpPr>
        <p:spPr/>
        <p:txBody>
          <a:bodyPr/>
          <a:lstStyle/>
          <a:p>
            <a:r>
              <a:rPr lang="en-GB"/>
              <a:t>Slide / </a:t>
            </a:r>
            <a:fld id="{3EA6A558-C4CA-4506-B5EC-E793D5AE9532}" type="slidenum">
              <a:rPr lang="en-GB" smtClean="0"/>
              <a:pPr/>
              <a:t>‹N°›</a:t>
            </a:fld>
            <a:endParaRPr lang="en-GB" dirty="0"/>
          </a:p>
        </p:txBody>
      </p:sp>
      <p:sp>
        <p:nvSpPr>
          <p:cNvPr id="5" name="Espace réservé du pied de page 4">
            <a:extLst>
              <a:ext uri="{FF2B5EF4-FFF2-40B4-BE49-F238E27FC236}">
                <a16:creationId xmlns:a16="http://schemas.microsoft.com/office/drawing/2014/main" id="{1FC7DA10-1DFA-4749-A71E-07E5CD544EA4}"/>
              </a:ext>
            </a:extLst>
          </p:cNvPr>
          <p:cNvSpPr>
            <a:spLocks noGrp="1"/>
          </p:cNvSpPr>
          <p:nvPr>
            <p:ph type="ftr" sz="quarter" idx="12"/>
          </p:nvPr>
        </p:nvSpPr>
        <p:spPr/>
        <p:txBody>
          <a:bodyPr/>
          <a:lstStyle/>
          <a:p>
            <a:r>
              <a:rPr lang="en-GB"/>
              <a:t>NAME OF THE PRESENTATION</a:t>
            </a:r>
            <a:endParaRPr lang="en-GB" dirty="0"/>
          </a:p>
        </p:txBody>
      </p:sp>
      <p:sp>
        <p:nvSpPr>
          <p:cNvPr id="9" name="Espace réservé du texte 8">
            <a:extLst>
              <a:ext uri="{FF2B5EF4-FFF2-40B4-BE49-F238E27FC236}">
                <a16:creationId xmlns:a16="http://schemas.microsoft.com/office/drawing/2014/main" id="{040AFA8F-D19E-4EF4-A57B-D26260014145}"/>
              </a:ext>
            </a:extLst>
          </p:cNvPr>
          <p:cNvSpPr>
            <a:spLocks noGrp="1"/>
          </p:cNvSpPr>
          <p:nvPr>
            <p:ph type="body" sz="quarter" idx="13" hasCustomPrompt="1"/>
          </p:nvPr>
        </p:nvSpPr>
        <p:spPr>
          <a:xfrm>
            <a:off x="2361088" y="2694703"/>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01</a:t>
            </a:r>
            <a:endParaRPr lang="en-GB" dirty="0"/>
          </a:p>
        </p:txBody>
      </p:sp>
      <p:sp>
        <p:nvSpPr>
          <p:cNvPr id="10" name="Espace réservé du texte 8">
            <a:extLst>
              <a:ext uri="{FF2B5EF4-FFF2-40B4-BE49-F238E27FC236}">
                <a16:creationId xmlns:a16="http://schemas.microsoft.com/office/drawing/2014/main" id="{EF8D1796-0BB5-49F3-99E4-682A53D766E2}"/>
              </a:ext>
            </a:extLst>
          </p:cNvPr>
          <p:cNvSpPr>
            <a:spLocks noGrp="1"/>
          </p:cNvSpPr>
          <p:nvPr>
            <p:ph type="body" sz="quarter" idx="14" hasCustomPrompt="1"/>
          </p:nvPr>
        </p:nvSpPr>
        <p:spPr>
          <a:xfrm>
            <a:off x="5642496" y="2694703"/>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02</a:t>
            </a:r>
            <a:endParaRPr lang="en-GB" dirty="0"/>
          </a:p>
        </p:txBody>
      </p:sp>
      <p:sp>
        <p:nvSpPr>
          <p:cNvPr id="11" name="Espace réservé du texte 8">
            <a:extLst>
              <a:ext uri="{FF2B5EF4-FFF2-40B4-BE49-F238E27FC236}">
                <a16:creationId xmlns:a16="http://schemas.microsoft.com/office/drawing/2014/main" id="{D5B66FC1-16B8-42C9-ADE0-A09FD3FAE1B1}"/>
              </a:ext>
            </a:extLst>
          </p:cNvPr>
          <p:cNvSpPr>
            <a:spLocks noGrp="1"/>
          </p:cNvSpPr>
          <p:nvPr>
            <p:ph type="body" sz="quarter" idx="15" hasCustomPrompt="1"/>
          </p:nvPr>
        </p:nvSpPr>
        <p:spPr>
          <a:xfrm>
            <a:off x="8923904" y="2694703"/>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03</a:t>
            </a:r>
            <a:endParaRPr lang="en-GB" dirty="0"/>
          </a:p>
        </p:txBody>
      </p:sp>
      <p:sp>
        <p:nvSpPr>
          <p:cNvPr id="16" name="Espace réservé du texte 8">
            <a:extLst>
              <a:ext uri="{FF2B5EF4-FFF2-40B4-BE49-F238E27FC236}">
                <a16:creationId xmlns:a16="http://schemas.microsoft.com/office/drawing/2014/main" id="{185F89B6-EC00-4D94-B556-3655A73C58AF}"/>
              </a:ext>
            </a:extLst>
          </p:cNvPr>
          <p:cNvSpPr>
            <a:spLocks noGrp="1"/>
          </p:cNvSpPr>
          <p:nvPr>
            <p:ph type="body" sz="quarter" idx="20" hasCustomPrompt="1"/>
          </p:nvPr>
        </p:nvSpPr>
        <p:spPr>
          <a:xfrm>
            <a:off x="1470976" y="3429000"/>
            <a:ext cx="2694624"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7" name="Espace réservé du texte 8">
            <a:extLst>
              <a:ext uri="{FF2B5EF4-FFF2-40B4-BE49-F238E27FC236}">
                <a16:creationId xmlns:a16="http://schemas.microsoft.com/office/drawing/2014/main" id="{A45D2D62-AC96-4399-B966-E0B5C80BC28F}"/>
              </a:ext>
            </a:extLst>
          </p:cNvPr>
          <p:cNvSpPr>
            <a:spLocks noGrp="1"/>
          </p:cNvSpPr>
          <p:nvPr>
            <p:ph type="body" sz="quarter" idx="21" hasCustomPrompt="1"/>
          </p:nvPr>
        </p:nvSpPr>
        <p:spPr>
          <a:xfrm>
            <a:off x="4752384" y="3429000"/>
            <a:ext cx="2694624"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8" name="Espace réservé du texte 8">
            <a:extLst>
              <a:ext uri="{FF2B5EF4-FFF2-40B4-BE49-F238E27FC236}">
                <a16:creationId xmlns:a16="http://schemas.microsoft.com/office/drawing/2014/main" id="{EC722B0D-B255-46A7-BA86-AAF6D9D7DB87}"/>
              </a:ext>
            </a:extLst>
          </p:cNvPr>
          <p:cNvSpPr>
            <a:spLocks noGrp="1"/>
          </p:cNvSpPr>
          <p:nvPr>
            <p:ph type="body" sz="quarter" idx="22" hasCustomPrompt="1"/>
          </p:nvPr>
        </p:nvSpPr>
        <p:spPr>
          <a:xfrm>
            <a:off x="8033792" y="3429000"/>
            <a:ext cx="2694624"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grpSp>
        <p:nvGrpSpPr>
          <p:cNvPr id="13" name="Group 4">
            <a:extLst>
              <a:ext uri="{FF2B5EF4-FFF2-40B4-BE49-F238E27FC236}">
                <a16:creationId xmlns:a16="http://schemas.microsoft.com/office/drawing/2014/main" id="{D9E88B03-9EFD-456B-ADCF-B68098EA9C6B}"/>
              </a:ext>
            </a:extLst>
          </p:cNvPr>
          <p:cNvGrpSpPr>
            <a:grpSpLocks noChangeAspect="1"/>
          </p:cNvGrpSpPr>
          <p:nvPr userDrawn="1"/>
        </p:nvGrpSpPr>
        <p:grpSpPr bwMode="auto">
          <a:xfrm>
            <a:off x="10545647" y="3732293"/>
            <a:ext cx="1084263" cy="1033463"/>
            <a:chOff x="6436" y="2923"/>
            <a:chExt cx="683" cy="651"/>
          </a:xfrm>
        </p:grpSpPr>
        <p:sp>
          <p:nvSpPr>
            <p:cNvPr id="14" name="Freeform 5">
              <a:extLst>
                <a:ext uri="{FF2B5EF4-FFF2-40B4-BE49-F238E27FC236}">
                  <a16:creationId xmlns:a16="http://schemas.microsoft.com/office/drawing/2014/main" id="{CC2CEABD-F8FD-4C62-9725-089AEDB79836}"/>
                </a:ext>
              </a:extLst>
            </p:cNvPr>
            <p:cNvSpPr>
              <a:spLocks/>
            </p:cNvSpPr>
            <p:nvPr userDrawn="1"/>
          </p:nvSpPr>
          <p:spPr bwMode="auto">
            <a:xfrm>
              <a:off x="6473" y="3217"/>
              <a:ext cx="646" cy="357"/>
            </a:xfrm>
            <a:custGeom>
              <a:avLst/>
              <a:gdLst>
                <a:gd name="T0" fmla="*/ 0 w 646"/>
                <a:gd name="T1" fmla="*/ 191 h 357"/>
                <a:gd name="T2" fmla="*/ 181 w 646"/>
                <a:gd name="T3" fmla="*/ 191 h 357"/>
                <a:gd name="T4" fmla="*/ 399 w 646"/>
                <a:gd name="T5" fmla="*/ 357 h 357"/>
                <a:gd name="T6" fmla="*/ 646 w 646"/>
                <a:gd name="T7" fmla="*/ 0 h 357"/>
              </a:gdLst>
              <a:ahLst/>
              <a:cxnLst>
                <a:cxn ang="0">
                  <a:pos x="T0" y="T1"/>
                </a:cxn>
                <a:cxn ang="0">
                  <a:pos x="T2" y="T3"/>
                </a:cxn>
                <a:cxn ang="0">
                  <a:pos x="T4" y="T5"/>
                </a:cxn>
                <a:cxn ang="0">
                  <a:pos x="T6" y="T7"/>
                </a:cxn>
              </a:cxnLst>
              <a:rect l="0" t="0" r="r" b="b"/>
              <a:pathLst>
                <a:path w="646" h="357">
                  <a:moveTo>
                    <a:pt x="0" y="191"/>
                  </a:moveTo>
                  <a:lnTo>
                    <a:pt x="181" y="191"/>
                  </a:lnTo>
                  <a:lnTo>
                    <a:pt x="399" y="357"/>
                  </a:lnTo>
                  <a:lnTo>
                    <a:pt x="646"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 name="Freeform 6">
              <a:extLst>
                <a:ext uri="{FF2B5EF4-FFF2-40B4-BE49-F238E27FC236}">
                  <a16:creationId xmlns:a16="http://schemas.microsoft.com/office/drawing/2014/main" id="{70653788-4B64-4CDE-9F18-29709A3CA533}"/>
                </a:ext>
              </a:extLst>
            </p:cNvPr>
            <p:cNvSpPr>
              <a:spLocks/>
            </p:cNvSpPr>
            <p:nvPr userDrawn="1"/>
          </p:nvSpPr>
          <p:spPr bwMode="auto">
            <a:xfrm>
              <a:off x="6448" y="3023"/>
              <a:ext cx="646" cy="357"/>
            </a:xfrm>
            <a:custGeom>
              <a:avLst/>
              <a:gdLst>
                <a:gd name="T0" fmla="*/ 0 w 646"/>
                <a:gd name="T1" fmla="*/ 191 h 357"/>
                <a:gd name="T2" fmla="*/ 181 w 646"/>
                <a:gd name="T3" fmla="*/ 191 h 357"/>
                <a:gd name="T4" fmla="*/ 399 w 646"/>
                <a:gd name="T5" fmla="*/ 357 h 357"/>
                <a:gd name="T6" fmla="*/ 646 w 646"/>
                <a:gd name="T7" fmla="*/ 0 h 357"/>
              </a:gdLst>
              <a:ahLst/>
              <a:cxnLst>
                <a:cxn ang="0">
                  <a:pos x="T0" y="T1"/>
                </a:cxn>
                <a:cxn ang="0">
                  <a:pos x="T2" y="T3"/>
                </a:cxn>
                <a:cxn ang="0">
                  <a:pos x="T4" y="T5"/>
                </a:cxn>
                <a:cxn ang="0">
                  <a:pos x="T6" y="T7"/>
                </a:cxn>
              </a:cxnLst>
              <a:rect l="0" t="0" r="r" b="b"/>
              <a:pathLst>
                <a:path w="646" h="357">
                  <a:moveTo>
                    <a:pt x="0" y="191"/>
                  </a:moveTo>
                  <a:lnTo>
                    <a:pt x="181" y="191"/>
                  </a:lnTo>
                  <a:lnTo>
                    <a:pt x="399" y="357"/>
                  </a:lnTo>
                  <a:lnTo>
                    <a:pt x="646"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9" name="Freeform 7">
              <a:extLst>
                <a:ext uri="{FF2B5EF4-FFF2-40B4-BE49-F238E27FC236}">
                  <a16:creationId xmlns:a16="http://schemas.microsoft.com/office/drawing/2014/main" id="{CD33CCDB-4A5F-4349-81DD-4F6ED9632A32}"/>
                </a:ext>
              </a:extLst>
            </p:cNvPr>
            <p:cNvSpPr>
              <a:spLocks/>
            </p:cNvSpPr>
            <p:nvPr userDrawn="1"/>
          </p:nvSpPr>
          <p:spPr bwMode="auto">
            <a:xfrm>
              <a:off x="6461" y="3120"/>
              <a:ext cx="645" cy="357"/>
            </a:xfrm>
            <a:custGeom>
              <a:avLst/>
              <a:gdLst>
                <a:gd name="T0" fmla="*/ 0 w 645"/>
                <a:gd name="T1" fmla="*/ 191 h 357"/>
                <a:gd name="T2" fmla="*/ 181 w 645"/>
                <a:gd name="T3" fmla="*/ 191 h 357"/>
                <a:gd name="T4" fmla="*/ 399 w 645"/>
                <a:gd name="T5" fmla="*/ 357 h 357"/>
                <a:gd name="T6" fmla="*/ 645 w 645"/>
                <a:gd name="T7" fmla="*/ 0 h 357"/>
              </a:gdLst>
              <a:ahLst/>
              <a:cxnLst>
                <a:cxn ang="0">
                  <a:pos x="T0" y="T1"/>
                </a:cxn>
                <a:cxn ang="0">
                  <a:pos x="T2" y="T3"/>
                </a:cxn>
                <a:cxn ang="0">
                  <a:pos x="T4" y="T5"/>
                </a:cxn>
                <a:cxn ang="0">
                  <a:pos x="T6" y="T7"/>
                </a:cxn>
              </a:cxnLst>
              <a:rect l="0" t="0" r="r" b="b"/>
              <a:pathLst>
                <a:path w="645" h="357">
                  <a:moveTo>
                    <a:pt x="0" y="191"/>
                  </a:moveTo>
                  <a:lnTo>
                    <a:pt x="181" y="191"/>
                  </a:lnTo>
                  <a:lnTo>
                    <a:pt x="399" y="357"/>
                  </a:lnTo>
                  <a:lnTo>
                    <a:pt x="645"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0" name="Freeform 8">
              <a:extLst>
                <a:ext uri="{FF2B5EF4-FFF2-40B4-BE49-F238E27FC236}">
                  <a16:creationId xmlns:a16="http://schemas.microsoft.com/office/drawing/2014/main" id="{8191F416-2F37-4547-AA92-E8E337CC0827}"/>
                </a:ext>
              </a:extLst>
            </p:cNvPr>
            <p:cNvSpPr>
              <a:spLocks/>
            </p:cNvSpPr>
            <p:nvPr userDrawn="1"/>
          </p:nvSpPr>
          <p:spPr bwMode="auto">
            <a:xfrm>
              <a:off x="6436" y="2923"/>
              <a:ext cx="645" cy="357"/>
            </a:xfrm>
            <a:custGeom>
              <a:avLst/>
              <a:gdLst>
                <a:gd name="T0" fmla="*/ 0 w 645"/>
                <a:gd name="T1" fmla="*/ 191 h 357"/>
                <a:gd name="T2" fmla="*/ 178 w 645"/>
                <a:gd name="T3" fmla="*/ 191 h 357"/>
                <a:gd name="T4" fmla="*/ 399 w 645"/>
                <a:gd name="T5" fmla="*/ 357 h 357"/>
                <a:gd name="T6" fmla="*/ 645 w 645"/>
                <a:gd name="T7" fmla="*/ 0 h 357"/>
              </a:gdLst>
              <a:ahLst/>
              <a:cxnLst>
                <a:cxn ang="0">
                  <a:pos x="T0" y="T1"/>
                </a:cxn>
                <a:cxn ang="0">
                  <a:pos x="T2" y="T3"/>
                </a:cxn>
                <a:cxn ang="0">
                  <a:pos x="T4" y="T5"/>
                </a:cxn>
                <a:cxn ang="0">
                  <a:pos x="T6" y="T7"/>
                </a:cxn>
              </a:cxnLst>
              <a:rect l="0" t="0" r="r" b="b"/>
              <a:pathLst>
                <a:path w="645" h="357">
                  <a:moveTo>
                    <a:pt x="0" y="191"/>
                  </a:moveTo>
                  <a:lnTo>
                    <a:pt x="178" y="191"/>
                  </a:lnTo>
                  <a:lnTo>
                    <a:pt x="399" y="357"/>
                  </a:lnTo>
                  <a:lnTo>
                    <a:pt x="645"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grpSp>
      <p:sp>
        <p:nvSpPr>
          <p:cNvPr id="21" name="Title 1">
            <a:extLst>
              <a:ext uri="{FF2B5EF4-FFF2-40B4-BE49-F238E27FC236}">
                <a16:creationId xmlns:a16="http://schemas.microsoft.com/office/drawing/2014/main" id="{FA74E62C-808E-4979-82E5-74629E897133}"/>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a:stretch>
          </a:blipFill>
        </p:spPr>
        <p:txBody>
          <a:bodyPr lIns="0" tIns="108000" bIns="0" anchor="t">
            <a:noAutofit/>
          </a:bodyPr>
          <a:lstStyle>
            <a:lvl1pPr algn="ctr">
              <a:lnSpc>
                <a:spcPct val="90000"/>
              </a:lnSpc>
              <a:defRPr>
                <a:solidFill>
                  <a:schemeClr val="accent1"/>
                </a:solidFill>
              </a:defRPr>
            </a:lvl1pPr>
          </a:lstStyle>
          <a:p>
            <a:r>
              <a:rPr lang="en-GB"/>
              <a:t>Modifiez le style du titre</a:t>
            </a:r>
            <a:endParaRPr lang="en-GB" dirty="0"/>
          </a:p>
        </p:txBody>
      </p:sp>
    </p:spTree>
    <p:extLst>
      <p:ext uri="{BB962C8B-B14F-4D97-AF65-F5344CB8AC3E}">
        <p14:creationId xmlns:p14="http://schemas.microsoft.com/office/powerpoint/2010/main" val="39713169"/>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Key information">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A7B3AA0A-3BE5-4E5D-99B8-AE2160F2CD74}"/>
              </a:ext>
            </a:extLst>
          </p:cNvPr>
          <p:cNvSpPr>
            <a:spLocks noGrp="1"/>
          </p:cNvSpPr>
          <p:nvPr>
            <p:ph type="sldNum" sz="quarter" idx="10"/>
          </p:nvPr>
        </p:nvSpPr>
        <p:spPr/>
        <p:txBody>
          <a:bodyPr/>
          <a:lstStyle>
            <a:lvl1pPr>
              <a:defRPr>
                <a:solidFill>
                  <a:schemeClr val="bg1"/>
                </a:solidFill>
              </a:defRPr>
            </a:lvl1pPr>
          </a:lstStyle>
          <a:p>
            <a:r>
              <a:rPr lang="en-GB"/>
              <a:t>Slide / </a:t>
            </a:r>
            <a:fld id="{3EA6A558-C4CA-4506-B5EC-E793D5AE9532}" type="slidenum">
              <a:rPr lang="en-GB" smtClean="0"/>
              <a:pPr/>
              <a:t>‹N°›</a:t>
            </a:fld>
            <a:endParaRPr lang="en-GB" dirty="0"/>
          </a:p>
        </p:txBody>
      </p:sp>
      <p:pic>
        <p:nvPicPr>
          <p:cNvPr id="3" name="Image 2">
            <a:extLst>
              <a:ext uri="{FF2B5EF4-FFF2-40B4-BE49-F238E27FC236}">
                <a16:creationId xmlns:a16="http://schemas.microsoft.com/office/drawing/2014/main" id="{9DFD6BE0-3882-402B-ABE6-4C3E9E7C5B8D}"/>
              </a:ext>
            </a:extLst>
          </p:cNvPr>
          <p:cNvPicPr>
            <a:picLocks noChangeAspect="1"/>
          </p:cNvPicPr>
          <p:nvPr userDrawn="1"/>
        </p:nvPicPr>
        <p:blipFill>
          <a:blip r:embed="rId2" cstate="email">
            <a:lum bright="100000"/>
            <a:extLst>
              <a:ext uri="{28A0092B-C50C-407E-A947-70E740481C1C}">
                <a14:useLocalDpi xmlns:a14="http://schemas.microsoft.com/office/drawing/2010/main"/>
              </a:ext>
            </a:extLst>
          </a:blip>
          <a:stretch>
            <a:fillRect/>
          </a:stretch>
        </p:blipFill>
        <p:spPr>
          <a:xfrm>
            <a:off x="188362" y="6079331"/>
            <a:ext cx="506185" cy="623888"/>
          </a:xfrm>
          <a:prstGeom prst="rect">
            <a:avLst/>
          </a:prstGeom>
        </p:spPr>
      </p:pic>
      <p:sp>
        <p:nvSpPr>
          <p:cNvPr id="4" name="Rectangle 3">
            <a:extLst>
              <a:ext uri="{FF2B5EF4-FFF2-40B4-BE49-F238E27FC236}">
                <a16:creationId xmlns:a16="http://schemas.microsoft.com/office/drawing/2014/main" id="{BEE042C2-4EA8-4785-9737-6E370E14BA48}"/>
              </a:ext>
            </a:extLst>
          </p:cNvPr>
          <p:cNvSpPr/>
          <p:nvPr userDrawn="1"/>
        </p:nvSpPr>
        <p:spPr>
          <a:xfrm>
            <a:off x="11101388" y="6781801"/>
            <a:ext cx="1090612"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C65841C9-95C5-40DF-B862-635F025C5F29}"/>
              </a:ext>
            </a:extLst>
          </p:cNvPr>
          <p:cNvSpPr/>
          <p:nvPr userDrawn="1"/>
        </p:nvSpPr>
        <p:spPr>
          <a:xfrm>
            <a:off x="2619022" y="1083733"/>
            <a:ext cx="6953956" cy="4690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14" name="Rectangle 13">
            <a:extLst>
              <a:ext uri="{FF2B5EF4-FFF2-40B4-BE49-F238E27FC236}">
                <a16:creationId xmlns:a16="http://schemas.microsoft.com/office/drawing/2014/main" id="{109B863F-9D4D-4011-BC37-624A826494B1}"/>
              </a:ext>
            </a:extLst>
          </p:cNvPr>
          <p:cNvSpPr/>
          <p:nvPr userDrawn="1"/>
        </p:nvSpPr>
        <p:spPr>
          <a:xfrm>
            <a:off x="5816172" y="4357018"/>
            <a:ext cx="559657"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Text Placeholder 14">
            <a:extLst>
              <a:ext uri="{FF2B5EF4-FFF2-40B4-BE49-F238E27FC236}">
                <a16:creationId xmlns:a16="http://schemas.microsoft.com/office/drawing/2014/main" id="{D7FBF31D-5964-4BC3-B7B5-B8A077848A5F}"/>
              </a:ext>
            </a:extLst>
          </p:cNvPr>
          <p:cNvSpPr>
            <a:spLocks noGrp="1"/>
          </p:cNvSpPr>
          <p:nvPr>
            <p:ph type="body" sz="quarter" idx="11" hasCustomPrompt="1"/>
          </p:nvPr>
        </p:nvSpPr>
        <p:spPr>
          <a:xfrm>
            <a:off x="2901244" y="3837985"/>
            <a:ext cx="6389512" cy="424732"/>
          </a:xfrm>
        </p:spPr>
        <p:txBody>
          <a:bodyPr rIns="0" anchor="b">
            <a:spAutoFit/>
          </a:bodyPr>
          <a:lstStyle>
            <a:lvl1pPr marL="0" indent="0" algn="ctr">
              <a:buNone/>
              <a:defRPr sz="2400" cap="all" baseline="0"/>
            </a:lvl1pPr>
            <a:lvl2pPr marL="0" indent="0">
              <a:buNone/>
              <a:defRPr sz="2400"/>
            </a:lvl2pPr>
            <a:lvl3pPr marL="88900" indent="0">
              <a:buNone/>
              <a:defRPr sz="2400"/>
            </a:lvl3pPr>
            <a:lvl4pPr marL="0" indent="0">
              <a:buNone/>
              <a:defRPr sz="2400"/>
            </a:lvl4pPr>
            <a:lvl5pPr marL="88900" indent="0">
              <a:buNone/>
              <a:defRPr sz="2400"/>
            </a:lvl5pPr>
          </a:lstStyle>
          <a:p>
            <a:pPr lvl="0"/>
            <a:r>
              <a:rPr lang="en-GB"/>
              <a:t>Your text here</a:t>
            </a:r>
            <a:endParaRPr lang="en-GB" dirty="0"/>
          </a:p>
        </p:txBody>
      </p:sp>
      <p:sp>
        <p:nvSpPr>
          <p:cNvPr id="16" name="Text Placeholder 14">
            <a:extLst>
              <a:ext uri="{FF2B5EF4-FFF2-40B4-BE49-F238E27FC236}">
                <a16:creationId xmlns:a16="http://schemas.microsoft.com/office/drawing/2014/main" id="{40BAF786-FA06-464B-9942-9DA26E50F05E}"/>
              </a:ext>
            </a:extLst>
          </p:cNvPr>
          <p:cNvSpPr>
            <a:spLocks noGrp="1"/>
          </p:cNvSpPr>
          <p:nvPr>
            <p:ph type="body" sz="quarter" idx="12" hasCustomPrompt="1"/>
          </p:nvPr>
        </p:nvSpPr>
        <p:spPr>
          <a:xfrm>
            <a:off x="2901244" y="4527521"/>
            <a:ext cx="6389512" cy="313932"/>
          </a:xfrm>
        </p:spPr>
        <p:txBody>
          <a:bodyPr rIns="0" anchor="t">
            <a:spAutoFit/>
          </a:bodyPr>
          <a:lstStyle>
            <a:lvl1pPr marL="0" indent="0" algn="ctr">
              <a:buNone/>
              <a:defRPr sz="1600" b="0" cap="none" baseline="0"/>
            </a:lvl1pPr>
            <a:lvl2pPr marL="0" indent="0">
              <a:buNone/>
              <a:defRPr sz="2400"/>
            </a:lvl2pPr>
            <a:lvl3pPr marL="88900" indent="0">
              <a:buNone/>
              <a:defRPr sz="2400"/>
            </a:lvl3pPr>
            <a:lvl4pPr marL="0" indent="0">
              <a:buNone/>
              <a:defRPr sz="2400"/>
            </a:lvl4pPr>
            <a:lvl5pPr marL="88900" indent="0">
              <a:buNone/>
              <a:defRPr sz="2400"/>
            </a:lvl5pPr>
          </a:lstStyle>
          <a:p>
            <a:pPr lvl="0"/>
            <a:r>
              <a:rPr lang="en-GB"/>
              <a:t>Your text here</a:t>
            </a:r>
            <a:endParaRPr lang="en-GB" dirty="0"/>
          </a:p>
        </p:txBody>
      </p:sp>
    </p:spTree>
    <p:extLst>
      <p:ext uri="{BB962C8B-B14F-4D97-AF65-F5344CB8AC3E}">
        <p14:creationId xmlns:p14="http://schemas.microsoft.com/office/powerpoint/2010/main" val="3606188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Empty">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A7B3AA0A-3BE5-4E5D-99B8-AE2160F2CD74}"/>
              </a:ext>
            </a:extLst>
          </p:cNvPr>
          <p:cNvSpPr>
            <a:spLocks noGrp="1"/>
          </p:cNvSpPr>
          <p:nvPr>
            <p:ph type="sldNum" sz="quarter" idx="10"/>
          </p:nvPr>
        </p:nvSpPr>
        <p:spPr/>
        <p:txBody>
          <a:bodyPr/>
          <a:lstStyle/>
          <a:p>
            <a:r>
              <a:rPr lang="en-GB"/>
              <a:t>Slide / </a:t>
            </a:r>
            <a:fld id="{3EA6A558-C4CA-4506-B5EC-E793D5AE9532}" type="slidenum">
              <a:rPr lang="en-GB" smtClean="0"/>
              <a:pPr/>
              <a:t>‹N°›</a:t>
            </a:fld>
            <a:endParaRPr lang="en-GB" dirty="0"/>
          </a:p>
        </p:txBody>
      </p:sp>
      <p:sp>
        <p:nvSpPr>
          <p:cNvPr id="3" name="Espace réservé du pied de page 2">
            <a:extLst>
              <a:ext uri="{FF2B5EF4-FFF2-40B4-BE49-F238E27FC236}">
                <a16:creationId xmlns:a16="http://schemas.microsoft.com/office/drawing/2014/main" id="{B88F34FF-8B48-49EC-86F0-D8C46DA6660B}"/>
              </a:ext>
            </a:extLst>
          </p:cNvPr>
          <p:cNvSpPr>
            <a:spLocks noGrp="1"/>
          </p:cNvSpPr>
          <p:nvPr>
            <p:ph type="ftr" sz="quarter" idx="12"/>
          </p:nvPr>
        </p:nvSpPr>
        <p:spPr/>
        <p:txBody>
          <a:bodyPr/>
          <a:lstStyle/>
          <a:p>
            <a:r>
              <a:rPr lang="en-GB"/>
              <a:t>NAME OF THE PRESENTATION</a:t>
            </a:r>
            <a:endParaRPr lang="en-GB" dirty="0"/>
          </a:p>
        </p:txBody>
      </p:sp>
    </p:spTree>
    <p:extLst>
      <p:ext uri="{BB962C8B-B14F-4D97-AF65-F5344CB8AC3E}">
        <p14:creationId xmlns:p14="http://schemas.microsoft.com/office/powerpoint/2010/main" val="38508106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Background Visual">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A7B3AA0A-3BE5-4E5D-99B8-AE2160F2CD74}"/>
              </a:ext>
            </a:extLst>
          </p:cNvPr>
          <p:cNvSpPr>
            <a:spLocks noGrp="1"/>
          </p:cNvSpPr>
          <p:nvPr>
            <p:ph type="sldNum" sz="quarter" idx="10"/>
          </p:nvPr>
        </p:nvSpPr>
        <p:spPr/>
        <p:txBody>
          <a:bodyPr/>
          <a:lstStyle>
            <a:lvl1pPr>
              <a:defRPr>
                <a:solidFill>
                  <a:schemeClr val="bg1"/>
                </a:solidFill>
              </a:defRPr>
            </a:lvl1pPr>
          </a:lstStyle>
          <a:p>
            <a:r>
              <a:rPr lang="en-GB"/>
              <a:t>Slide / </a:t>
            </a:r>
            <a:fld id="{3EA6A558-C4CA-4506-B5EC-E793D5AE9532}" type="slidenum">
              <a:rPr lang="en-GB" smtClean="0"/>
              <a:pPr/>
              <a:t>‹N°›</a:t>
            </a:fld>
            <a:endParaRPr lang="en-GB" dirty="0"/>
          </a:p>
        </p:txBody>
      </p:sp>
      <p:pic>
        <p:nvPicPr>
          <p:cNvPr id="3" name="Image 2">
            <a:extLst>
              <a:ext uri="{FF2B5EF4-FFF2-40B4-BE49-F238E27FC236}">
                <a16:creationId xmlns:a16="http://schemas.microsoft.com/office/drawing/2014/main" id="{9DFD6BE0-3882-402B-ABE6-4C3E9E7C5B8D}"/>
              </a:ext>
            </a:extLst>
          </p:cNvPr>
          <p:cNvPicPr>
            <a:picLocks noChangeAspect="1"/>
          </p:cNvPicPr>
          <p:nvPr userDrawn="1"/>
        </p:nvPicPr>
        <p:blipFill>
          <a:blip r:embed="rId2" cstate="email">
            <a:lum bright="100000"/>
            <a:extLst>
              <a:ext uri="{28A0092B-C50C-407E-A947-70E740481C1C}">
                <a14:useLocalDpi xmlns:a14="http://schemas.microsoft.com/office/drawing/2010/main"/>
              </a:ext>
            </a:extLst>
          </a:blip>
          <a:stretch>
            <a:fillRect/>
          </a:stretch>
        </p:blipFill>
        <p:spPr>
          <a:xfrm>
            <a:off x="188362" y="6079331"/>
            <a:ext cx="506185" cy="623888"/>
          </a:xfrm>
          <a:prstGeom prst="rect">
            <a:avLst/>
          </a:prstGeom>
        </p:spPr>
      </p:pic>
      <p:sp>
        <p:nvSpPr>
          <p:cNvPr id="4" name="Rectangle 3">
            <a:extLst>
              <a:ext uri="{FF2B5EF4-FFF2-40B4-BE49-F238E27FC236}">
                <a16:creationId xmlns:a16="http://schemas.microsoft.com/office/drawing/2014/main" id="{BEE042C2-4EA8-4785-9737-6E370E14BA48}"/>
              </a:ext>
            </a:extLst>
          </p:cNvPr>
          <p:cNvSpPr/>
          <p:nvPr userDrawn="1"/>
        </p:nvSpPr>
        <p:spPr>
          <a:xfrm>
            <a:off x="11101388" y="6781801"/>
            <a:ext cx="1090612"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8106121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Only">
  <p:cSld name="Highlighted Slide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53A0EE0-E236-48CC-A51B-AA53323C00B1}"/>
              </a:ext>
            </a:extLst>
          </p:cNvPr>
          <p:cNvSpPr/>
          <p:nvPr userDrawn="1"/>
        </p:nvSpPr>
        <p:spPr>
          <a:xfrm>
            <a:off x="0" y="0"/>
            <a:ext cx="12192000" cy="68580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9888DD00-2F2D-4271-B628-975C3030E67D}"/>
              </a:ext>
            </a:extLst>
          </p:cNvPr>
          <p:cNvSpPr>
            <a:spLocks noGrp="1"/>
          </p:cNvSpPr>
          <p:nvPr>
            <p:ph type="title"/>
          </p:nvPr>
        </p:nvSpPr>
        <p:spPr/>
        <p:txBody>
          <a:bodyPr/>
          <a:lstStyle>
            <a:lvl1pPr algn="ctr">
              <a:defRPr>
                <a:solidFill>
                  <a:schemeClr val="accent1"/>
                </a:solidFill>
              </a:defRPr>
            </a:lvl1pPr>
          </a:lstStyle>
          <a:p>
            <a:r>
              <a:rPr lang="fr-FR" dirty="0"/>
              <a:t>Modifiez le style du titre</a:t>
            </a:r>
          </a:p>
        </p:txBody>
      </p:sp>
      <p:sp>
        <p:nvSpPr>
          <p:cNvPr id="6" name="Espace réservé du numéro de diapositive 5">
            <a:extLst>
              <a:ext uri="{FF2B5EF4-FFF2-40B4-BE49-F238E27FC236}">
                <a16:creationId xmlns:a16="http://schemas.microsoft.com/office/drawing/2014/main" id="{E7C1EB9D-4579-46E8-AAE3-FD83BAD7388F}"/>
              </a:ext>
            </a:extLst>
          </p:cNvPr>
          <p:cNvSpPr>
            <a:spLocks noGrp="1"/>
          </p:cNvSpPr>
          <p:nvPr>
            <p:ph type="sldNum" sz="quarter" idx="10"/>
          </p:nvPr>
        </p:nvSpPr>
        <p:spPr/>
        <p:txBody>
          <a:bodyPr/>
          <a:lstStyle/>
          <a:p>
            <a:r>
              <a:rPr lang="fr-FR"/>
              <a:t>Slide / </a:t>
            </a:r>
            <a:fld id="{3EA6A558-C4CA-4506-B5EC-E793D5AE9532}" type="slidenum">
              <a:rPr lang="fr-FR" smtClean="0"/>
              <a:pPr/>
              <a:t>‹N°›</a:t>
            </a:fld>
            <a:endParaRPr lang="fr-FR" dirty="0"/>
          </a:p>
        </p:txBody>
      </p:sp>
      <p:sp>
        <p:nvSpPr>
          <p:cNvPr id="5" name="Rectangle 4">
            <a:extLst>
              <a:ext uri="{FF2B5EF4-FFF2-40B4-BE49-F238E27FC236}">
                <a16:creationId xmlns:a16="http://schemas.microsoft.com/office/drawing/2014/main" id="{90B8241A-757E-4272-A9DD-2937B65C0160}"/>
              </a:ext>
            </a:extLst>
          </p:cNvPr>
          <p:cNvSpPr/>
          <p:nvPr userDrawn="1"/>
        </p:nvSpPr>
        <p:spPr>
          <a:xfrm>
            <a:off x="11101388" y="6781801"/>
            <a:ext cx="1090612"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C53FA805-7A91-4F80-891E-C4712D9EF37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88362" y="6079331"/>
            <a:ext cx="506185" cy="623888"/>
          </a:xfrm>
          <a:prstGeom prst="rect">
            <a:avLst/>
          </a:prstGeom>
        </p:spPr>
      </p:pic>
    </p:spTree>
    <p:extLst>
      <p:ext uri="{BB962C8B-B14F-4D97-AF65-F5344CB8AC3E}">
        <p14:creationId xmlns:p14="http://schemas.microsoft.com/office/powerpoint/2010/main" val="4079606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ummary [x4]">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316508A9-744D-4E7B-9FE4-59B4CD2283AC}"/>
              </a:ext>
            </a:extLst>
          </p:cNvPr>
          <p:cNvSpPr>
            <a:spLocks noGrp="1"/>
          </p:cNvSpPr>
          <p:nvPr>
            <p:ph type="sldNum" sz="quarter" idx="10"/>
          </p:nvPr>
        </p:nvSpPr>
        <p:spPr/>
        <p:txBody>
          <a:bodyPr/>
          <a:lstStyle/>
          <a:p>
            <a:r>
              <a:rPr lang="en-GB"/>
              <a:t>Slide / </a:t>
            </a:r>
            <a:fld id="{3EA6A558-C4CA-4506-B5EC-E793D5AE9532}" type="slidenum">
              <a:rPr lang="en-GB" smtClean="0"/>
              <a:pPr/>
              <a:t>‹N°›</a:t>
            </a:fld>
            <a:endParaRPr lang="en-GB" dirty="0"/>
          </a:p>
        </p:txBody>
      </p:sp>
      <p:sp>
        <p:nvSpPr>
          <p:cNvPr id="5" name="Espace réservé du pied de page 4">
            <a:extLst>
              <a:ext uri="{FF2B5EF4-FFF2-40B4-BE49-F238E27FC236}">
                <a16:creationId xmlns:a16="http://schemas.microsoft.com/office/drawing/2014/main" id="{1FC7DA10-1DFA-4749-A71E-07E5CD544EA4}"/>
              </a:ext>
            </a:extLst>
          </p:cNvPr>
          <p:cNvSpPr>
            <a:spLocks noGrp="1"/>
          </p:cNvSpPr>
          <p:nvPr>
            <p:ph type="ftr" sz="quarter" idx="12"/>
          </p:nvPr>
        </p:nvSpPr>
        <p:spPr/>
        <p:txBody>
          <a:bodyPr/>
          <a:lstStyle/>
          <a:p>
            <a:r>
              <a:rPr lang="en-GB"/>
              <a:t>NAME OF THE PRESENTATION</a:t>
            </a:r>
            <a:endParaRPr lang="en-GB" dirty="0"/>
          </a:p>
        </p:txBody>
      </p:sp>
      <p:sp>
        <p:nvSpPr>
          <p:cNvPr id="9" name="Espace réservé du texte 8">
            <a:extLst>
              <a:ext uri="{FF2B5EF4-FFF2-40B4-BE49-F238E27FC236}">
                <a16:creationId xmlns:a16="http://schemas.microsoft.com/office/drawing/2014/main" id="{040AFA8F-D19E-4EF4-A57B-D26260014145}"/>
              </a:ext>
            </a:extLst>
          </p:cNvPr>
          <p:cNvSpPr>
            <a:spLocks noGrp="1"/>
          </p:cNvSpPr>
          <p:nvPr>
            <p:ph type="body" sz="quarter" idx="13" hasCustomPrompt="1"/>
          </p:nvPr>
        </p:nvSpPr>
        <p:spPr>
          <a:xfrm>
            <a:off x="1946910" y="2694703"/>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01</a:t>
            </a:r>
            <a:endParaRPr lang="en-GB" dirty="0"/>
          </a:p>
        </p:txBody>
      </p:sp>
      <p:sp>
        <p:nvSpPr>
          <p:cNvPr id="10" name="Espace réservé du texte 8">
            <a:extLst>
              <a:ext uri="{FF2B5EF4-FFF2-40B4-BE49-F238E27FC236}">
                <a16:creationId xmlns:a16="http://schemas.microsoft.com/office/drawing/2014/main" id="{EF8D1796-0BB5-49F3-99E4-682A53D766E2}"/>
              </a:ext>
            </a:extLst>
          </p:cNvPr>
          <p:cNvSpPr>
            <a:spLocks noGrp="1"/>
          </p:cNvSpPr>
          <p:nvPr>
            <p:ph type="body" sz="quarter" idx="14" hasCustomPrompt="1"/>
          </p:nvPr>
        </p:nvSpPr>
        <p:spPr>
          <a:xfrm>
            <a:off x="4367486" y="2694703"/>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02</a:t>
            </a:r>
            <a:endParaRPr lang="en-GB" dirty="0"/>
          </a:p>
        </p:txBody>
      </p:sp>
      <p:sp>
        <p:nvSpPr>
          <p:cNvPr id="11" name="Espace réservé du texte 8">
            <a:extLst>
              <a:ext uri="{FF2B5EF4-FFF2-40B4-BE49-F238E27FC236}">
                <a16:creationId xmlns:a16="http://schemas.microsoft.com/office/drawing/2014/main" id="{D5B66FC1-16B8-42C9-ADE0-A09FD3FAE1B1}"/>
              </a:ext>
            </a:extLst>
          </p:cNvPr>
          <p:cNvSpPr>
            <a:spLocks noGrp="1"/>
          </p:cNvSpPr>
          <p:nvPr>
            <p:ph type="body" sz="quarter" idx="15" hasCustomPrompt="1"/>
          </p:nvPr>
        </p:nvSpPr>
        <p:spPr>
          <a:xfrm>
            <a:off x="6788062" y="2694703"/>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03</a:t>
            </a:r>
            <a:endParaRPr lang="en-GB" dirty="0"/>
          </a:p>
        </p:txBody>
      </p:sp>
      <p:sp>
        <p:nvSpPr>
          <p:cNvPr id="12" name="Espace réservé du texte 8">
            <a:extLst>
              <a:ext uri="{FF2B5EF4-FFF2-40B4-BE49-F238E27FC236}">
                <a16:creationId xmlns:a16="http://schemas.microsoft.com/office/drawing/2014/main" id="{D2E83211-12F9-442A-A50D-F4F9713867AD}"/>
              </a:ext>
            </a:extLst>
          </p:cNvPr>
          <p:cNvSpPr>
            <a:spLocks noGrp="1"/>
          </p:cNvSpPr>
          <p:nvPr>
            <p:ph type="body" sz="quarter" idx="16" hasCustomPrompt="1"/>
          </p:nvPr>
        </p:nvSpPr>
        <p:spPr>
          <a:xfrm>
            <a:off x="9208639" y="2694703"/>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04</a:t>
            </a:r>
            <a:endParaRPr lang="en-GB" dirty="0"/>
          </a:p>
        </p:txBody>
      </p:sp>
      <p:sp>
        <p:nvSpPr>
          <p:cNvPr id="16" name="Espace réservé du texte 8">
            <a:extLst>
              <a:ext uri="{FF2B5EF4-FFF2-40B4-BE49-F238E27FC236}">
                <a16:creationId xmlns:a16="http://schemas.microsoft.com/office/drawing/2014/main" id="{185F89B6-EC00-4D94-B556-3655A73C58AF}"/>
              </a:ext>
            </a:extLst>
          </p:cNvPr>
          <p:cNvSpPr>
            <a:spLocks noGrp="1"/>
          </p:cNvSpPr>
          <p:nvPr>
            <p:ph type="body" sz="quarter" idx="20" hasCustomPrompt="1"/>
          </p:nvPr>
        </p:nvSpPr>
        <p:spPr>
          <a:xfrm>
            <a:off x="1299259" y="3429000"/>
            <a:ext cx="2209702"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7" name="Espace réservé du texte 8">
            <a:extLst>
              <a:ext uri="{FF2B5EF4-FFF2-40B4-BE49-F238E27FC236}">
                <a16:creationId xmlns:a16="http://schemas.microsoft.com/office/drawing/2014/main" id="{A45D2D62-AC96-4399-B966-E0B5C80BC28F}"/>
              </a:ext>
            </a:extLst>
          </p:cNvPr>
          <p:cNvSpPr>
            <a:spLocks noGrp="1"/>
          </p:cNvSpPr>
          <p:nvPr>
            <p:ph type="body" sz="quarter" idx="21" hasCustomPrompt="1"/>
          </p:nvPr>
        </p:nvSpPr>
        <p:spPr>
          <a:xfrm>
            <a:off x="3719835" y="3429000"/>
            <a:ext cx="2209702"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8" name="Espace réservé du texte 8">
            <a:extLst>
              <a:ext uri="{FF2B5EF4-FFF2-40B4-BE49-F238E27FC236}">
                <a16:creationId xmlns:a16="http://schemas.microsoft.com/office/drawing/2014/main" id="{EC722B0D-B255-46A7-BA86-AAF6D9D7DB87}"/>
              </a:ext>
            </a:extLst>
          </p:cNvPr>
          <p:cNvSpPr>
            <a:spLocks noGrp="1"/>
          </p:cNvSpPr>
          <p:nvPr>
            <p:ph type="body" sz="quarter" idx="22" hasCustomPrompt="1"/>
          </p:nvPr>
        </p:nvSpPr>
        <p:spPr>
          <a:xfrm>
            <a:off x="6140411" y="3429000"/>
            <a:ext cx="2209702"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9" name="Espace réservé du texte 8">
            <a:extLst>
              <a:ext uri="{FF2B5EF4-FFF2-40B4-BE49-F238E27FC236}">
                <a16:creationId xmlns:a16="http://schemas.microsoft.com/office/drawing/2014/main" id="{61AFFE95-8AF7-4FD9-BF6F-B432D6673BE7}"/>
              </a:ext>
            </a:extLst>
          </p:cNvPr>
          <p:cNvSpPr>
            <a:spLocks noGrp="1"/>
          </p:cNvSpPr>
          <p:nvPr>
            <p:ph type="body" sz="quarter" idx="23" hasCustomPrompt="1"/>
          </p:nvPr>
        </p:nvSpPr>
        <p:spPr>
          <a:xfrm>
            <a:off x="8560988" y="3429000"/>
            <a:ext cx="2209702"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5" name="Title 1">
            <a:extLst>
              <a:ext uri="{FF2B5EF4-FFF2-40B4-BE49-F238E27FC236}">
                <a16:creationId xmlns:a16="http://schemas.microsoft.com/office/drawing/2014/main" id="{A4792205-FC62-4553-B142-4EF93EF093AA}"/>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en-GB"/>
              <a:t>Modifiez le style du titre</a:t>
            </a:r>
            <a:endParaRPr lang="en-GB" dirty="0"/>
          </a:p>
        </p:txBody>
      </p:sp>
      <p:grpSp>
        <p:nvGrpSpPr>
          <p:cNvPr id="25" name="Group 4">
            <a:extLst>
              <a:ext uri="{FF2B5EF4-FFF2-40B4-BE49-F238E27FC236}">
                <a16:creationId xmlns:a16="http://schemas.microsoft.com/office/drawing/2014/main" id="{6317369B-2CD5-401C-AC81-DAC3B337F261}"/>
              </a:ext>
            </a:extLst>
          </p:cNvPr>
          <p:cNvGrpSpPr>
            <a:grpSpLocks noChangeAspect="1"/>
          </p:cNvGrpSpPr>
          <p:nvPr userDrawn="1"/>
        </p:nvGrpSpPr>
        <p:grpSpPr bwMode="auto">
          <a:xfrm>
            <a:off x="10545647" y="3732293"/>
            <a:ext cx="1084263" cy="1033463"/>
            <a:chOff x="6436" y="2923"/>
            <a:chExt cx="683" cy="651"/>
          </a:xfrm>
        </p:grpSpPr>
        <p:sp>
          <p:nvSpPr>
            <p:cNvPr id="26" name="Freeform 5">
              <a:extLst>
                <a:ext uri="{FF2B5EF4-FFF2-40B4-BE49-F238E27FC236}">
                  <a16:creationId xmlns:a16="http://schemas.microsoft.com/office/drawing/2014/main" id="{A04CA561-5199-48BF-9999-4B2169DB9A4E}"/>
                </a:ext>
              </a:extLst>
            </p:cNvPr>
            <p:cNvSpPr>
              <a:spLocks/>
            </p:cNvSpPr>
            <p:nvPr userDrawn="1"/>
          </p:nvSpPr>
          <p:spPr bwMode="auto">
            <a:xfrm>
              <a:off x="6473" y="3217"/>
              <a:ext cx="646" cy="357"/>
            </a:xfrm>
            <a:custGeom>
              <a:avLst/>
              <a:gdLst>
                <a:gd name="T0" fmla="*/ 0 w 646"/>
                <a:gd name="T1" fmla="*/ 191 h 357"/>
                <a:gd name="T2" fmla="*/ 181 w 646"/>
                <a:gd name="T3" fmla="*/ 191 h 357"/>
                <a:gd name="T4" fmla="*/ 399 w 646"/>
                <a:gd name="T5" fmla="*/ 357 h 357"/>
                <a:gd name="T6" fmla="*/ 646 w 646"/>
                <a:gd name="T7" fmla="*/ 0 h 357"/>
              </a:gdLst>
              <a:ahLst/>
              <a:cxnLst>
                <a:cxn ang="0">
                  <a:pos x="T0" y="T1"/>
                </a:cxn>
                <a:cxn ang="0">
                  <a:pos x="T2" y="T3"/>
                </a:cxn>
                <a:cxn ang="0">
                  <a:pos x="T4" y="T5"/>
                </a:cxn>
                <a:cxn ang="0">
                  <a:pos x="T6" y="T7"/>
                </a:cxn>
              </a:cxnLst>
              <a:rect l="0" t="0" r="r" b="b"/>
              <a:pathLst>
                <a:path w="646" h="357">
                  <a:moveTo>
                    <a:pt x="0" y="191"/>
                  </a:moveTo>
                  <a:lnTo>
                    <a:pt x="181" y="191"/>
                  </a:lnTo>
                  <a:lnTo>
                    <a:pt x="399" y="357"/>
                  </a:lnTo>
                  <a:lnTo>
                    <a:pt x="646"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7" name="Freeform 6">
              <a:extLst>
                <a:ext uri="{FF2B5EF4-FFF2-40B4-BE49-F238E27FC236}">
                  <a16:creationId xmlns:a16="http://schemas.microsoft.com/office/drawing/2014/main" id="{1BB00AAE-5029-4DAF-BD1A-725064056168}"/>
                </a:ext>
              </a:extLst>
            </p:cNvPr>
            <p:cNvSpPr>
              <a:spLocks/>
            </p:cNvSpPr>
            <p:nvPr userDrawn="1"/>
          </p:nvSpPr>
          <p:spPr bwMode="auto">
            <a:xfrm>
              <a:off x="6448" y="3023"/>
              <a:ext cx="646" cy="357"/>
            </a:xfrm>
            <a:custGeom>
              <a:avLst/>
              <a:gdLst>
                <a:gd name="T0" fmla="*/ 0 w 646"/>
                <a:gd name="T1" fmla="*/ 191 h 357"/>
                <a:gd name="T2" fmla="*/ 181 w 646"/>
                <a:gd name="T3" fmla="*/ 191 h 357"/>
                <a:gd name="T4" fmla="*/ 399 w 646"/>
                <a:gd name="T5" fmla="*/ 357 h 357"/>
                <a:gd name="T6" fmla="*/ 646 w 646"/>
                <a:gd name="T7" fmla="*/ 0 h 357"/>
              </a:gdLst>
              <a:ahLst/>
              <a:cxnLst>
                <a:cxn ang="0">
                  <a:pos x="T0" y="T1"/>
                </a:cxn>
                <a:cxn ang="0">
                  <a:pos x="T2" y="T3"/>
                </a:cxn>
                <a:cxn ang="0">
                  <a:pos x="T4" y="T5"/>
                </a:cxn>
                <a:cxn ang="0">
                  <a:pos x="T6" y="T7"/>
                </a:cxn>
              </a:cxnLst>
              <a:rect l="0" t="0" r="r" b="b"/>
              <a:pathLst>
                <a:path w="646" h="357">
                  <a:moveTo>
                    <a:pt x="0" y="191"/>
                  </a:moveTo>
                  <a:lnTo>
                    <a:pt x="181" y="191"/>
                  </a:lnTo>
                  <a:lnTo>
                    <a:pt x="399" y="357"/>
                  </a:lnTo>
                  <a:lnTo>
                    <a:pt x="646"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8" name="Freeform 7">
              <a:extLst>
                <a:ext uri="{FF2B5EF4-FFF2-40B4-BE49-F238E27FC236}">
                  <a16:creationId xmlns:a16="http://schemas.microsoft.com/office/drawing/2014/main" id="{85D88EC4-379C-4904-AE1D-2694724F0ABF}"/>
                </a:ext>
              </a:extLst>
            </p:cNvPr>
            <p:cNvSpPr>
              <a:spLocks/>
            </p:cNvSpPr>
            <p:nvPr userDrawn="1"/>
          </p:nvSpPr>
          <p:spPr bwMode="auto">
            <a:xfrm>
              <a:off x="6461" y="3120"/>
              <a:ext cx="645" cy="357"/>
            </a:xfrm>
            <a:custGeom>
              <a:avLst/>
              <a:gdLst>
                <a:gd name="T0" fmla="*/ 0 w 645"/>
                <a:gd name="T1" fmla="*/ 191 h 357"/>
                <a:gd name="T2" fmla="*/ 181 w 645"/>
                <a:gd name="T3" fmla="*/ 191 h 357"/>
                <a:gd name="T4" fmla="*/ 399 w 645"/>
                <a:gd name="T5" fmla="*/ 357 h 357"/>
                <a:gd name="T6" fmla="*/ 645 w 645"/>
                <a:gd name="T7" fmla="*/ 0 h 357"/>
              </a:gdLst>
              <a:ahLst/>
              <a:cxnLst>
                <a:cxn ang="0">
                  <a:pos x="T0" y="T1"/>
                </a:cxn>
                <a:cxn ang="0">
                  <a:pos x="T2" y="T3"/>
                </a:cxn>
                <a:cxn ang="0">
                  <a:pos x="T4" y="T5"/>
                </a:cxn>
                <a:cxn ang="0">
                  <a:pos x="T6" y="T7"/>
                </a:cxn>
              </a:cxnLst>
              <a:rect l="0" t="0" r="r" b="b"/>
              <a:pathLst>
                <a:path w="645" h="357">
                  <a:moveTo>
                    <a:pt x="0" y="191"/>
                  </a:moveTo>
                  <a:lnTo>
                    <a:pt x="181" y="191"/>
                  </a:lnTo>
                  <a:lnTo>
                    <a:pt x="399" y="357"/>
                  </a:lnTo>
                  <a:lnTo>
                    <a:pt x="645"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9" name="Freeform 8">
              <a:extLst>
                <a:ext uri="{FF2B5EF4-FFF2-40B4-BE49-F238E27FC236}">
                  <a16:creationId xmlns:a16="http://schemas.microsoft.com/office/drawing/2014/main" id="{EC017F26-8386-4E9C-ADE0-00A154B2EE3F}"/>
                </a:ext>
              </a:extLst>
            </p:cNvPr>
            <p:cNvSpPr>
              <a:spLocks/>
            </p:cNvSpPr>
            <p:nvPr userDrawn="1"/>
          </p:nvSpPr>
          <p:spPr bwMode="auto">
            <a:xfrm>
              <a:off x="6436" y="2923"/>
              <a:ext cx="645" cy="357"/>
            </a:xfrm>
            <a:custGeom>
              <a:avLst/>
              <a:gdLst>
                <a:gd name="T0" fmla="*/ 0 w 645"/>
                <a:gd name="T1" fmla="*/ 191 h 357"/>
                <a:gd name="T2" fmla="*/ 178 w 645"/>
                <a:gd name="T3" fmla="*/ 191 h 357"/>
                <a:gd name="T4" fmla="*/ 399 w 645"/>
                <a:gd name="T5" fmla="*/ 357 h 357"/>
                <a:gd name="T6" fmla="*/ 645 w 645"/>
                <a:gd name="T7" fmla="*/ 0 h 357"/>
              </a:gdLst>
              <a:ahLst/>
              <a:cxnLst>
                <a:cxn ang="0">
                  <a:pos x="T0" y="T1"/>
                </a:cxn>
                <a:cxn ang="0">
                  <a:pos x="T2" y="T3"/>
                </a:cxn>
                <a:cxn ang="0">
                  <a:pos x="T4" y="T5"/>
                </a:cxn>
                <a:cxn ang="0">
                  <a:pos x="T6" y="T7"/>
                </a:cxn>
              </a:cxnLst>
              <a:rect l="0" t="0" r="r" b="b"/>
              <a:pathLst>
                <a:path w="645" h="357">
                  <a:moveTo>
                    <a:pt x="0" y="191"/>
                  </a:moveTo>
                  <a:lnTo>
                    <a:pt x="178" y="191"/>
                  </a:lnTo>
                  <a:lnTo>
                    <a:pt x="399" y="357"/>
                  </a:lnTo>
                  <a:lnTo>
                    <a:pt x="645"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grpSp>
    </p:spTree>
    <p:extLst>
      <p:ext uri="{BB962C8B-B14F-4D97-AF65-F5344CB8AC3E}">
        <p14:creationId xmlns:p14="http://schemas.microsoft.com/office/powerpoint/2010/main" val="3070715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ummary [x5]">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316508A9-744D-4E7B-9FE4-59B4CD2283AC}"/>
              </a:ext>
            </a:extLst>
          </p:cNvPr>
          <p:cNvSpPr>
            <a:spLocks noGrp="1"/>
          </p:cNvSpPr>
          <p:nvPr>
            <p:ph type="sldNum" sz="quarter" idx="10"/>
          </p:nvPr>
        </p:nvSpPr>
        <p:spPr/>
        <p:txBody>
          <a:bodyPr/>
          <a:lstStyle/>
          <a:p>
            <a:r>
              <a:rPr lang="en-GB"/>
              <a:t>Slide / </a:t>
            </a:r>
            <a:fld id="{3EA6A558-C4CA-4506-B5EC-E793D5AE9532}" type="slidenum">
              <a:rPr lang="en-GB" smtClean="0"/>
              <a:pPr/>
              <a:t>‹N°›</a:t>
            </a:fld>
            <a:endParaRPr lang="en-GB" dirty="0"/>
          </a:p>
        </p:txBody>
      </p:sp>
      <p:sp>
        <p:nvSpPr>
          <p:cNvPr id="5" name="Espace réservé du pied de page 4">
            <a:extLst>
              <a:ext uri="{FF2B5EF4-FFF2-40B4-BE49-F238E27FC236}">
                <a16:creationId xmlns:a16="http://schemas.microsoft.com/office/drawing/2014/main" id="{1FC7DA10-1DFA-4749-A71E-07E5CD544EA4}"/>
              </a:ext>
            </a:extLst>
          </p:cNvPr>
          <p:cNvSpPr>
            <a:spLocks noGrp="1"/>
          </p:cNvSpPr>
          <p:nvPr>
            <p:ph type="ftr" sz="quarter" idx="12"/>
          </p:nvPr>
        </p:nvSpPr>
        <p:spPr/>
        <p:txBody>
          <a:bodyPr/>
          <a:lstStyle/>
          <a:p>
            <a:r>
              <a:rPr lang="en-GB"/>
              <a:t>NAME OF THE PRESENTATION</a:t>
            </a:r>
            <a:endParaRPr lang="en-GB" dirty="0"/>
          </a:p>
        </p:txBody>
      </p:sp>
      <p:sp>
        <p:nvSpPr>
          <p:cNvPr id="9" name="Espace réservé du texte 8">
            <a:extLst>
              <a:ext uri="{FF2B5EF4-FFF2-40B4-BE49-F238E27FC236}">
                <a16:creationId xmlns:a16="http://schemas.microsoft.com/office/drawing/2014/main" id="{040AFA8F-D19E-4EF4-A57B-D26260014145}"/>
              </a:ext>
            </a:extLst>
          </p:cNvPr>
          <p:cNvSpPr>
            <a:spLocks noGrp="1"/>
          </p:cNvSpPr>
          <p:nvPr>
            <p:ph type="body" sz="quarter" idx="13" hasCustomPrompt="1"/>
          </p:nvPr>
        </p:nvSpPr>
        <p:spPr>
          <a:xfrm>
            <a:off x="2815520" y="2157467"/>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01</a:t>
            </a:r>
            <a:endParaRPr lang="en-GB" dirty="0"/>
          </a:p>
        </p:txBody>
      </p:sp>
      <p:sp>
        <p:nvSpPr>
          <p:cNvPr id="10" name="Espace réservé du texte 8">
            <a:extLst>
              <a:ext uri="{FF2B5EF4-FFF2-40B4-BE49-F238E27FC236}">
                <a16:creationId xmlns:a16="http://schemas.microsoft.com/office/drawing/2014/main" id="{EF8D1796-0BB5-49F3-99E4-682A53D766E2}"/>
              </a:ext>
            </a:extLst>
          </p:cNvPr>
          <p:cNvSpPr>
            <a:spLocks noGrp="1"/>
          </p:cNvSpPr>
          <p:nvPr>
            <p:ph type="body" sz="quarter" idx="14" hasCustomPrompt="1"/>
          </p:nvPr>
        </p:nvSpPr>
        <p:spPr>
          <a:xfrm>
            <a:off x="5642496" y="2157467"/>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02</a:t>
            </a:r>
            <a:endParaRPr lang="en-GB" dirty="0"/>
          </a:p>
        </p:txBody>
      </p:sp>
      <p:sp>
        <p:nvSpPr>
          <p:cNvPr id="11" name="Espace réservé du texte 8">
            <a:extLst>
              <a:ext uri="{FF2B5EF4-FFF2-40B4-BE49-F238E27FC236}">
                <a16:creationId xmlns:a16="http://schemas.microsoft.com/office/drawing/2014/main" id="{D5B66FC1-16B8-42C9-ADE0-A09FD3FAE1B1}"/>
              </a:ext>
            </a:extLst>
          </p:cNvPr>
          <p:cNvSpPr>
            <a:spLocks noGrp="1"/>
          </p:cNvSpPr>
          <p:nvPr>
            <p:ph type="body" sz="quarter" idx="15" hasCustomPrompt="1"/>
          </p:nvPr>
        </p:nvSpPr>
        <p:spPr>
          <a:xfrm>
            <a:off x="8459312" y="2157467"/>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03</a:t>
            </a:r>
            <a:endParaRPr lang="en-GB" dirty="0"/>
          </a:p>
        </p:txBody>
      </p:sp>
      <p:sp>
        <p:nvSpPr>
          <p:cNvPr id="12" name="Espace réservé du texte 8">
            <a:extLst>
              <a:ext uri="{FF2B5EF4-FFF2-40B4-BE49-F238E27FC236}">
                <a16:creationId xmlns:a16="http://schemas.microsoft.com/office/drawing/2014/main" id="{D2E83211-12F9-442A-A50D-F4F9713867AD}"/>
              </a:ext>
            </a:extLst>
          </p:cNvPr>
          <p:cNvSpPr>
            <a:spLocks noGrp="1"/>
          </p:cNvSpPr>
          <p:nvPr>
            <p:ph type="body" sz="quarter" idx="16" hasCustomPrompt="1"/>
          </p:nvPr>
        </p:nvSpPr>
        <p:spPr>
          <a:xfrm>
            <a:off x="4222816" y="4170520"/>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04</a:t>
            </a:r>
            <a:endParaRPr lang="en-GB" dirty="0"/>
          </a:p>
        </p:txBody>
      </p:sp>
      <p:sp>
        <p:nvSpPr>
          <p:cNvPr id="13" name="Espace réservé du texte 8">
            <a:extLst>
              <a:ext uri="{FF2B5EF4-FFF2-40B4-BE49-F238E27FC236}">
                <a16:creationId xmlns:a16="http://schemas.microsoft.com/office/drawing/2014/main" id="{537E036A-09FA-46FE-AEBC-6AB5A5444D28}"/>
              </a:ext>
            </a:extLst>
          </p:cNvPr>
          <p:cNvSpPr>
            <a:spLocks noGrp="1"/>
          </p:cNvSpPr>
          <p:nvPr>
            <p:ph type="body" sz="quarter" idx="17" hasCustomPrompt="1"/>
          </p:nvPr>
        </p:nvSpPr>
        <p:spPr>
          <a:xfrm>
            <a:off x="7049792" y="4170520"/>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05</a:t>
            </a:r>
            <a:endParaRPr lang="en-GB" dirty="0"/>
          </a:p>
        </p:txBody>
      </p:sp>
      <p:sp>
        <p:nvSpPr>
          <p:cNvPr id="16" name="Espace réservé du texte 8">
            <a:extLst>
              <a:ext uri="{FF2B5EF4-FFF2-40B4-BE49-F238E27FC236}">
                <a16:creationId xmlns:a16="http://schemas.microsoft.com/office/drawing/2014/main" id="{185F89B6-EC00-4D94-B556-3655A73C58AF}"/>
              </a:ext>
            </a:extLst>
          </p:cNvPr>
          <p:cNvSpPr>
            <a:spLocks noGrp="1"/>
          </p:cNvSpPr>
          <p:nvPr>
            <p:ph type="body" sz="quarter" idx="20" hasCustomPrompt="1"/>
          </p:nvPr>
        </p:nvSpPr>
        <p:spPr>
          <a:xfrm>
            <a:off x="2069440" y="2891764"/>
            <a:ext cx="240656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7" name="Espace réservé du texte 8">
            <a:extLst>
              <a:ext uri="{FF2B5EF4-FFF2-40B4-BE49-F238E27FC236}">
                <a16:creationId xmlns:a16="http://schemas.microsoft.com/office/drawing/2014/main" id="{A45D2D62-AC96-4399-B966-E0B5C80BC28F}"/>
              </a:ext>
            </a:extLst>
          </p:cNvPr>
          <p:cNvSpPr>
            <a:spLocks noGrp="1"/>
          </p:cNvSpPr>
          <p:nvPr>
            <p:ph type="body" sz="quarter" idx="21" hasCustomPrompt="1"/>
          </p:nvPr>
        </p:nvSpPr>
        <p:spPr>
          <a:xfrm>
            <a:off x="4896416" y="2891764"/>
            <a:ext cx="240656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8" name="Espace réservé du texte 8">
            <a:extLst>
              <a:ext uri="{FF2B5EF4-FFF2-40B4-BE49-F238E27FC236}">
                <a16:creationId xmlns:a16="http://schemas.microsoft.com/office/drawing/2014/main" id="{EC722B0D-B255-46A7-BA86-AAF6D9D7DB87}"/>
              </a:ext>
            </a:extLst>
          </p:cNvPr>
          <p:cNvSpPr>
            <a:spLocks noGrp="1"/>
          </p:cNvSpPr>
          <p:nvPr>
            <p:ph type="body" sz="quarter" idx="22" hasCustomPrompt="1"/>
          </p:nvPr>
        </p:nvSpPr>
        <p:spPr>
          <a:xfrm>
            <a:off x="7713232" y="2891764"/>
            <a:ext cx="240656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9" name="Espace réservé du texte 8">
            <a:extLst>
              <a:ext uri="{FF2B5EF4-FFF2-40B4-BE49-F238E27FC236}">
                <a16:creationId xmlns:a16="http://schemas.microsoft.com/office/drawing/2014/main" id="{61AFFE95-8AF7-4FD9-BF6F-B432D6673BE7}"/>
              </a:ext>
            </a:extLst>
          </p:cNvPr>
          <p:cNvSpPr>
            <a:spLocks noGrp="1"/>
          </p:cNvSpPr>
          <p:nvPr>
            <p:ph type="body" sz="quarter" idx="23" hasCustomPrompt="1"/>
          </p:nvPr>
        </p:nvSpPr>
        <p:spPr>
          <a:xfrm>
            <a:off x="3476736" y="4904817"/>
            <a:ext cx="240656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20" name="Espace réservé du texte 8">
            <a:extLst>
              <a:ext uri="{FF2B5EF4-FFF2-40B4-BE49-F238E27FC236}">
                <a16:creationId xmlns:a16="http://schemas.microsoft.com/office/drawing/2014/main" id="{11F63256-0C1C-4799-858F-B28C38060C79}"/>
              </a:ext>
            </a:extLst>
          </p:cNvPr>
          <p:cNvSpPr>
            <a:spLocks noGrp="1"/>
          </p:cNvSpPr>
          <p:nvPr>
            <p:ph type="body" sz="quarter" idx="24" hasCustomPrompt="1"/>
          </p:nvPr>
        </p:nvSpPr>
        <p:spPr>
          <a:xfrm>
            <a:off x="6303712" y="4905613"/>
            <a:ext cx="240656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21" name="Title 1">
            <a:extLst>
              <a:ext uri="{FF2B5EF4-FFF2-40B4-BE49-F238E27FC236}">
                <a16:creationId xmlns:a16="http://schemas.microsoft.com/office/drawing/2014/main" id="{3DCE6171-D685-4CFD-8072-5669F2FD3983}"/>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en-GB"/>
              <a:t>Modifiez le style du titre</a:t>
            </a:r>
            <a:endParaRPr lang="en-GB" dirty="0"/>
          </a:p>
        </p:txBody>
      </p:sp>
    </p:spTree>
    <p:extLst>
      <p:ext uri="{BB962C8B-B14F-4D97-AF65-F5344CB8AC3E}">
        <p14:creationId xmlns:p14="http://schemas.microsoft.com/office/powerpoint/2010/main" val="56825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ummary [x6]">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316508A9-744D-4E7B-9FE4-59B4CD2283AC}"/>
              </a:ext>
            </a:extLst>
          </p:cNvPr>
          <p:cNvSpPr>
            <a:spLocks noGrp="1"/>
          </p:cNvSpPr>
          <p:nvPr>
            <p:ph type="sldNum" sz="quarter" idx="10"/>
          </p:nvPr>
        </p:nvSpPr>
        <p:spPr/>
        <p:txBody>
          <a:bodyPr/>
          <a:lstStyle/>
          <a:p>
            <a:r>
              <a:rPr lang="en-GB"/>
              <a:t>Slide / </a:t>
            </a:r>
            <a:fld id="{3EA6A558-C4CA-4506-B5EC-E793D5AE9532}" type="slidenum">
              <a:rPr lang="en-GB" smtClean="0"/>
              <a:pPr/>
              <a:t>‹N°›</a:t>
            </a:fld>
            <a:endParaRPr lang="en-GB" dirty="0"/>
          </a:p>
        </p:txBody>
      </p:sp>
      <p:sp>
        <p:nvSpPr>
          <p:cNvPr id="5" name="Espace réservé du pied de page 4">
            <a:extLst>
              <a:ext uri="{FF2B5EF4-FFF2-40B4-BE49-F238E27FC236}">
                <a16:creationId xmlns:a16="http://schemas.microsoft.com/office/drawing/2014/main" id="{1FC7DA10-1DFA-4749-A71E-07E5CD544EA4}"/>
              </a:ext>
            </a:extLst>
          </p:cNvPr>
          <p:cNvSpPr>
            <a:spLocks noGrp="1"/>
          </p:cNvSpPr>
          <p:nvPr>
            <p:ph type="ftr" sz="quarter" idx="12"/>
          </p:nvPr>
        </p:nvSpPr>
        <p:spPr/>
        <p:txBody>
          <a:bodyPr/>
          <a:lstStyle/>
          <a:p>
            <a:r>
              <a:rPr lang="en-GB"/>
              <a:t>NAME OF THE PRESENTATION</a:t>
            </a:r>
            <a:endParaRPr lang="en-GB" dirty="0"/>
          </a:p>
        </p:txBody>
      </p:sp>
      <p:sp>
        <p:nvSpPr>
          <p:cNvPr id="9" name="Espace réservé du texte 8">
            <a:extLst>
              <a:ext uri="{FF2B5EF4-FFF2-40B4-BE49-F238E27FC236}">
                <a16:creationId xmlns:a16="http://schemas.microsoft.com/office/drawing/2014/main" id="{040AFA8F-D19E-4EF4-A57B-D26260014145}"/>
              </a:ext>
            </a:extLst>
          </p:cNvPr>
          <p:cNvSpPr>
            <a:spLocks noGrp="1"/>
          </p:cNvSpPr>
          <p:nvPr>
            <p:ph type="body" sz="quarter" idx="13" hasCustomPrompt="1"/>
          </p:nvPr>
        </p:nvSpPr>
        <p:spPr>
          <a:xfrm>
            <a:off x="2815520" y="2157467"/>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01</a:t>
            </a:r>
            <a:endParaRPr lang="en-GB" dirty="0"/>
          </a:p>
        </p:txBody>
      </p:sp>
      <p:sp>
        <p:nvSpPr>
          <p:cNvPr id="10" name="Espace réservé du texte 8">
            <a:extLst>
              <a:ext uri="{FF2B5EF4-FFF2-40B4-BE49-F238E27FC236}">
                <a16:creationId xmlns:a16="http://schemas.microsoft.com/office/drawing/2014/main" id="{EF8D1796-0BB5-49F3-99E4-682A53D766E2}"/>
              </a:ext>
            </a:extLst>
          </p:cNvPr>
          <p:cNvSpPr>
            <a:spLocks noGrp="1"/>
          </p:cNvSpPr>
          <p:nvPr>
            <p:ph type="body" sz="quarter" idx="14" hasCustomPrompt="1"/>
          </p:nvPr>
        </p:nvSpPr>
        <p:spPr>
          <a:xfrm>
            <a:off x="5642496" y="2157467"/>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02</a:t>
            </a:r>
            <a:endParaRPr lang="en-GB" dirty="0"/>
          </a:p>
        </p:txBody>
      </p:sp>
      <p:sp>
        <p:nvSpPr>
          <p:cNvPr id="11" name="Espace réservé du texte 8">
            <a:extLst>
              <a:ext uri="{FF2B5EF4-FFF2-40B4-BE49-F238E27FC236}">
                <a16:creationId xmlns:a16="http://schemas.microsoft.com/office/drawing/2014/main" id="{D5B66FC1-16B8-42C9-ADE0-A09FD3FAE1B1}"/>
              </a:ext>
            </a:extLst>
          </p:cNvPr>
          <p:cNvSpPr>
            <a:spLocks noGrp="1"/>
          </p:cNvSpPr>
          <p:nvPr>
            <p:ph type="body" sz="quarter" idx="15" hasCustomPrompt="1"/>
          </p:nvPr>
        </p:nvSpPr>
        <p:spPr>
          <a:xfrm>
            <a:off x="8459312" y="2157467"/>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03</a:t>
            </a:r>
            <a:endParaRPr lang="en-GB" dirty="0"/>
          </a:p>
        </p:txBody>
      </p:sp>
      <p:sp>
        <p:nvSpPr>
          <p:cNvPr id="12" name="Espace réservé du texte 8">
            <a:extLst>
              <a:ext uri="{FF2B5EF4-FFF2-40B4-BE49-F238E27FC236}">
                <a16:creationId xmlns:a16="http://schemas.microsoft.com/office/drawing/2014/main" id="{D2E83211-12F9-442A-A50D-F4F9713867AD}"/>
              </a:ext>
            </a:extLst>
          </p:cNvPr>
          <p:cNvSpPr>
            <a:spLocks noGrp="1"/>
          </p:cNvSpPr>
          <p:nvPr>
            <p:ph type="body" sz="quarter" idx="16" hasCustomPrompt="1"/>
          </p:nvPr>
        </p:nvSpPr>
        <p:spPr>
          <a:xfrm>
            <a:off x="2815520" y="4170520"/>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04</a:t>
            </a:r>
            <a:endParaRPr lang="en-GB" dirty="0"/>
          </a:p>
        </p:txBody>
      </p:sp>
      <p:sp>
        <p:nvSpPr>
          <p:cNvPr id="13" name="Espace réservé du texte 8">
            <a:extLst>
              <a:ext uri="{FF2B5EF4-FFF2-40B4-BE49-F238E27FC236}">
                <a16:creationId xmlns:a16="http://schemas.microsoft.com/office/drawing/2014/main" id="{537E036A-09FA-46FE-AEBC-6AB5A5444D28}"/>
              </a:ext>
            </a:extLst>
          </p:cNvPr>
          <p:cNvSpPr>
            <a:spLocks noGrp="1"/>
          </p:cNvSpPr>
          <p:nvPr>
            <p:ph type="body" sz="quarter" idx="17" hasCustomPrompt="1"/>
          </p:nvPr>
        </p:nvSpPr>
        <p:spPr>
          <a:xfrm>
            <a:off x="5642496" y="4170520"/>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05</a:t>
            </a:r>
            <a:endParaRPr lang="en-GB" dirty="0"/>
          </a:p>
        </p:txBody>
      </p:sp>
      <p:sp>
        <p:nvSpPr>
          <p:cNvPr id="14" name="Espace réservé du texte 8">
            <a:extLst>
              <a:ext uri="{FF2B5EF4-FFF2-40B4-BE49-F238E27FC236}">
                <a16:creationId xmlns:a16="http://schemas.microsoft.com/office/drawing/2014/main" id="{61C17977-40C0-46BE-97B0-39F6349F0097}"/>
              </a:ext>
            </a:extLst>
          </p:cNvPr>
          <p:cNvSpPr>
            <a:spLocks noGrp="1"/>
          </p:cNvSpPr>
          <p:nvPr>
            <p:ph type="body" sz="quarter" idx="18" hasCustomPrompt="1"/>
          </p:nvPr>
        </p:nvSpPr>
        <p:spPr>
          <a:xfrm>
            <a:off x="8463532" y="4170520"/>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06</a:t>
            </a:r>
            <a:endParaRPr lang="en-GB" dirty="0"/>
          </a:p>
        </p:txBody>
      </p:sp>
      <p:sp>
        <p:nvSpPr>
          <p:cNvPr id="16" name="Espace réservé du texte 8">
            <a:extLst>
              <a:ext uri="{FF2B5EF4-FFF2-40B4-BE49-F238E27FC236}">
                <a16:creationId xmlns:a16="http://schemas.microsoft.com/office/drawing/2014/main" id="{185F89B6-EC00-4D94-B556-3655A73C58AF}"/>
              </a:ext>
            </a:extLst>
          </p:cNvPr>
          <p:cNvSpPr>
            <a:spLocks noGrp="1"/>
          </p:cNvSpPr>
          <p:nvPr>
            <p:ph type="body" sz="quarter" idx="20" hasCustomPrompt="1"/>
          </p:nvPr>
        </p:nvSpPr>
        <p:spPr>
          <a:xfrm>
            <a:off x="2016416" y="2891764"/>
            <a:ext cx="2512608"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7" name="Espace réservé du texte 8">
            <a:extLst>
              <a:ext uri="{FF2B5EF4-FFF2-40B4-BE49-F238E27FC236}">
                <a16:creationId xmlns:a16="http://schemas.microsoft.com/office/drawing/2014/main" id="{A45D2D62-AC96-4399-B966-E0B5C80BC28F}"/>
              </a:ext>
            </a:extLst>
          </p:cNvPr>
          <p:cNvSpPr>
            <a:spLocks noGrp="1"/>
          </p:cNvSpPr>
          <p:nvPr>
            <p:ph type="body" sz="quarter" idx="21" hasCustomPrompt="1"/>
          </p:nvPr>
        </p:nvSpPr>
        <p:spPr>
          <a:xfrm>
            <a:off x="4843392" y="2891764"/>
            <a:ext cx="2512608"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8" name="Espace réservé du texte 8">
            <a:extLst>
              <a:ext uri="{FF2B5EF4-FFF2-40B4-BE49-F238E27FC236}">
                <a16:creationId xmlns:a16="http://schemas.microsoft.com/office/drawing/2014/main" id="{EC722B0D-B255-46A7-BA86-AAF6D9D7DB87}"/>
              </a:ext>
            </a:extLst>
          </p:cNvPr>
          <p:cNvSpPr>
            <a:spLocks noGrp="1"/>
          </p:cNvSpPr>
          <p:nvPr>
            <p:ph type="body" sz="quarter" idx="22" hasCustomPrompt="1"/>
          </p:nvPr>
        </p:nvSpPr>
        <p:spPr>
          <a:xfrm>
            <a:off x="7660208" y="2891764"/>
            <a:ext cx="2512608"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9" name="Espace réservé du texte 8">
            <a:extLst>
              <a:ext uri="{FF2B5EF4-FFF2-40B4-BE49-F238E27FC236}">
                <a16:creationId xmlns:a16="http://schemas.microsoft.com/office/drawing/2014/main" id="{61AFFE95-8AF7-4FD9-BF6F-B432D6673BE7}"/>
              </a:ext>
            </a:extLst>
          </p:cNvPr>
          <p:cNvSpPr>
            <a:spLocks noGrp="1"/>
          </p:cNvSpPr>
          <p:nvPr>
            <p:ph type="body" sz="quarter" idx="23" hasCustomPrompt="1"/>
          </p:nvPr>
        </p:nvSpPr>
        <p:spPr>
          <a:xfrm>
            <a:off x="2016416" y="4904817"/>
            <a:ext cx="2512608"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20" name="Espace réservé du texte 8">
            <a:extLst>
              <a:ext uri="{FF2B5EF4-FFF2-40B4-BE49-F238E27FC236}">
                <a16:creationId xmlns:a16="http://schemas.microsoft.com/office/drawing/2014/main" id="{11F63256-0C1C-4799-858F-B28C38060C79}"/>
              </a:ext>
            </a:extLst>
          </p:cNvPr>
          <p:cNvSpPr>
            <a:spLocks noGrp="1"/>
          </p:cNvSpPr>
          <p:nvPr>
            <p:ph type="body" sz="quarter" idx="24" hasCustomPrompt="1"/>
          </p:nvPr>
        </p:nvSpPr>
        <p:spPr>
          <a:xfrm>
            <a:off x="4843392" y="4905613"/>
            <a:ext cx="2512608"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21" name="Espace réservé du texte 8">
            <a:extLst>
              <a:ext uri="{FF2B5EF4-FFF2-40B4-BE49-F238E27FC236}">
                <a16:creationId xmlns:a16="http://schemas.microsoft.com/office/drawing/2014/main" id="{5AA7E3C8-A0A4-440C-9977-14B17ED95C7F}"/>
              </a:ext>
            </a:extLst>
          </p:cNvPr>
          <p:cNvSpPr>
            <a:spLocks noGrp="1"/>
          </p:cNvSpPr>
          <p:nvPr>
            <p:ph type="body" sz="quarter" idx="25" hasCustomPrompt="1"/>
          </p:nvPr>
        </p:nvSpPr>
        <p:spPr>
          <a:xfrm>
            <a:off x="7664428" y="4905613"/>
            <a:ext cx="2512608"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22" name="Title 1">
            <a:extLst>
              <a:ext uri="{FF2B5EF4-FFF2-40B4-BE49-F238E27FC236}">
                <a16:creationId xmlns:a16="http://schemas.microsoft.com/office/drawing/2014/main" id="{7B4BFDA5-F46A-4354-BB16-5EFE2434F1B6}"/>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en-GB"/>
              <a:t>Modifiez le style du titre</a:t>
            </a:r>
            <a:endParaRPr lang="en-GB" dirty="0"/>
          </a:p>
        </p:txBody>
      </p:sp>
      <p:grpSp>
        <p:nvGrpSpPr>
          <p:cNvPr id="25" name="Group 4">
            <a:extLst>
              <a:ext uri="{FF2B5EF4-FFF2-40B4-BE49-F238E27FC236}">
                <a16:creationId xmlns:a16="http://schemas.microsoft.com/office/drawing/2014/main" id="{8648C08F-7038-4189-A33E-D25FF949A419}"/>
              </a:ext>
            </a:extLst>
          </p:cNvPr>
          <p:cNvGrpSpPr>
            <a:grpSpLocks noChangeAspect="1"/>
          </p:cNvGrpSpPr>
          <p:nvPr userDrawn="1"/>
        </p:nvGrpSpPr>
        <p:grpSpPr bwMode="auto">
          <a:xfrm>
            <a:off x="10262150" y="5047933"/>
            <a:ext cx="1084263" cy="1033463"/>
            <a:chOff x="6436" y="2923"/>
            <a:chExt cx="683" cy="651"/>
          </a:xfrm>
        </p:grpSpPr>
        <p:sp>
          <p:nvSpPr>
            <p:cNvPr id="26" name="Freeform 5">
              <a:extLst>
                <a:ext uri="{FF2B5EF4-FFF2-40B4-BE49-F238E27FC236}">
                  <a16:creationId xmlns:a16="http://schemas.microsoft.com/office/drawing/2014/main" id="{DD9596D3-90EF-438D-966C-A0FB940DC335}"/>
                </a:ext>
              </a:extLst>
            </p:cNvPr>
            <p:cNvSpPr>
              <a:spLocks/>
            </p:cNvSpPr>
            <p:nvPr userDrawn="1"/>
          </p:nvSpPr>
          <p:spPr bwMode="auto">
            <a:xfrm>
              <a:off x="6473" y="3217"/>
              <a:ext cx="646" cy="357"/>
            </a:xfrm>
            <a:custGeom>
              <a:avLst/>
              <a:gdLst>
                <a:gd name="T0" fmla="*/ 0 w 646"/>
                <a:gd name="T1" fmla="*/ 191 h 357"/>
                <a:gd name="T2" fmla="*/ 181 w 646"/>
                <a:gd name="T3" fmla="*/ 191 h 357"/>
                <a:gd name="T4" fmla="*/ 399 w 646"/>
                <a:gd name="T5" fmla="*/ 357 h 357"/>
                <a:gd name="T6" fmla="*/ 646 w 646"/>
                <a:gd name="T7" fmla="*/ 0 h 357"/>
              </a:gdLst>
              <a:ahLst/>
              <a:cxnLst>
                <a:cxn ang="0">
                  <a:pos x="T0" y="T1"/>
                </a:cxn>
                <a:cxn ang="0">
                  <a:pos x="T2" y="T3"/>
                </a:cxn>
                <a:cxn ang="0">
                  <a:pos x="T4" y="T5"/>
                </a:cxn>
                <a:cxn ang="0">
                  <a:pos x="T6" y="T7"/>
                </a:cxn>
              </a:cxnLst>
              <a:rect l="0" t="0" r="r" b="b"/>
              <a:pathLst>
                <a:path w="646" h="357">
                  <a:moveTo>
                    <a:pt x="0" y="191"/>
                  </a:moveTo>
                  <a:lnTo>
                    <a:pt x="181" y="191"/>
                  </a:lnTo>
                  <a:lnTo>
                    <a:pt x="399" y="357"/>
                  </a:lnTo>
                  <a:lnTo>
                    <a:pt x="646"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7" name="Freeform 6">
              <a:extLst>
                <a:ext uri="{FF2B5EF4-FFF2-40B4-BE49-F238E27FC236}">
                  <a16:creationId xmlns:a16="http://schemas.microsoft.com/office/drawing/2014/main" id="{626E0306-433B-4B8F-8992-85691C0A9305}"/>
                </a:ext>
              </a:extLst>
            </p:cNvPr>
            <p:cNvSpPr>
              <a:spLocks/>
            </p:cNvSpPr>
            <p:nvPr userDrawn="1"/>
          </p:nvSpPr>
          <p:spPr bwMode="auto">
            <a:xfrm>
              <a:off x="6448" y="3023"/>
              <a:ext cx="646" cy="357"/>
            </a:xfrm>
            <a:custGeom>
              <a:avLst/>
              <a:gdLst>
                <a:gd name="T0" fmla="*/ 0 w 646"/>
                <a:gd name="T1" fmla="*/ 191 h 357"/>
                <a:gd name="T2" fmla="*/ 181 w 646"/>
                <a:gd name="T3" fmla="*/ 191 h 357"/>
                <a:gd name="T4" fmla="*/ 399 w 646"/>
                <a:gd name="T5" fmla="*/ 357 h 357"/>
                <a:gd name="T6" fmla="*/ 646 w 646"/>
                <a:gd name="T7" fmla="*/ 0 h 357"/>
              </a:gdLst>
              <a:ahLst/>
              <a:cxnLst>
                <a:cxn ang="0">
                  <a:pos x="T0" y="T1"/>
                </a:cxn>
                <a:cxn ang="0">
                  <a:pos x="T2" y="T3"/>
                </a:cxn>
                <a:cxn ang="0">
                  <a:pos x="T4" y="T5"/>
                </a:cxn>
                <a:cxn ang="0">
                  <a:pos x="T6" y="T7"/>
                </a:cxn>
              </a:cxnLst>
              <a:rect l="0" t="0" r="r" b="b"/>
              <a:pathLst>
                <a:path w="646" h="357">
                  <a:moveTo>
                    <a:pt x="0" y="191"/>
                  </a:moveTo>
                  <a:lnTo>
                    <a:pt x="181" y="191"/>
                  </a:lnTo>
                  <a:lnTo>
                    <a:pt x="399" y="357"/>
                  </a:lnTo>
                  <a:lnTo>
                    <a:pt x="646"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8" name="Freeform 7">
              <a:extLst>
                <a:ext uri="{FF2B5EF4-FFF2-40B4-BE49-F238E27FC236}">
                  <a16:creationId xmlns:a16="http://schemas.microsoft.com/office/drawing/2014/main" id="{3633B6A0-882F-4ED4-BD2D-641AB43C83E1}"/>
                </a:ext>
              </a:extLst>
            </p:cNvPr>
            <p:cNvSpPr>
              <a:spLocks/>
            </p:cNvSpPr>
            <p:nvPr userDrawn="1"/>
          </p:nvSpPr>
          <p:spPr bwMode="auto">
            <a:xfrm>
              <a:off x="6461" y="3120"/>
              <a:ext cx="645" cy="357"/>
            </a:xfrm>
            <a:custGeom>
              <a:avLst/>
              <a:gdLst>
                <a:gd name="T0" fmla="*/ 0 w 645"/>
                <a:gd name="T1" fmla="*/ 191 h 357"/>
                <a:gd name="T2" fmla="*/ 181 w 645"/>
                <a:gd name="T3" fmla="*/ 191 h 357"/>
                <a:gd name="T4" fmla="*/ 399 w 645"/>
                <a:gd name="T5" fmla="*/ 357 h 357"/>
                <a:gd name="T6" fmla="*/ 645 w 645"/>
                <a:gd name="T7" fmla="*/ 0 h 357"/>
              </a:gdLst>
              <a:ahLst/>
              <a:cxnLst>
                <a:cxn ang="0">
                  <a:pos x="T0" y="T1"/>
                </a:cxn>
                <a:cxn ang="0">
                  <a:pos x="T2" y="T3"/>
                </a:cxn>
                <a:cxn ang="0">
                  <a:pos x="T4" y="T5"/>
                </a:cxn>
                <a:cxn ang="0">
                  <a:pos x="T6" y="T7"/>
                </a:cxn>
              </a:cxnLst>
              <a:rect l="0" t="0" r="r" b="b"/>
              <a:pathLst>
                <a:path w="645" h="357">
                  <a:moveTo>
                    <a:pt x="0" y="191"/>
                  </a:moveTo>
                  <a:lnTo>
                    <a:pt x="181" y="191"/>
                  </a:lnTo>
                  <a:lnTo>
                    <a:pt x="399" y="357"/>
                  </a:lnTo>
                  <a:lnTo>
                    <a:pt x="645"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9" name="Freeform 8">
              <a:extLst>
                <a:ext uri="{FF2B5EF4-FFF2-40B4-BE49-F238E27FC236}">
                  <a16:creationId xmlns:a16="http://schemas.microsoft.com/office/drawing/2014/main" id="{292813C0-4999-4B3B-BAE7-9E69513BFEBA}"/>
                </a:ext>
              </a:extLst>
            </p:cNvPr>
            <p:cNvSpPr>
              <a:spLocks/>
            </p:cNvSpPr>
            <p:nvPr userDrawn="1"/>
          </p:nvSpPr>
          <p:spPr bwMode="auto">
            <a:xfrm>
              <a:off x="6436" y="2923"/>
              <a:ext cx="645" cy="357"/>
            </a:xfrm>
            <a:custGeom>
              <a:avLst/>
              <a:gdLst>
                <a:gd name="T0" fmla="*/ 0 w 645"/>
                <a:gd name="T1" fmla="*/ 191 h 357"/>
                <a:gd name="T2" fmla="*/ 178 w 645"/>
                <a:gd name="T3" fmla="*/ 191 h 357"/>
                <a:gd name="T4" fmla="*/ 399 w 645"/>
                <a:gd name="T5" fmla="*/ 357 h 357"/>
                <a:gd name="T6" fmla="*/ 645 w 645"/>
                <a:gd name="T7" fmla="*/ 0 h 357"/>
              </a:gdLst>
              <a:ahLst/>
              <a:cxnLst>
                <a:cxn ang="0">
                  <a:pos x="T0" y="T1"/>
                </a:cxn>
                <a:cxn ang="0">
                  <a:pos x="T2" y="T3"/>
                </a:cxn>
                <a:cxn ang="0">
                  <a:pos x="T4" y="T5"/>
                </a:cxn>
                <a:cxn ang="0">
                  <a:pos x="T6" y="T7"/>
                </a:cxn>
              </a:cxnLst>
              <a:rect l="0" t="0" r="r" b="b"/>
              <a:pathLst>
                <a:path w="645" h="357">
                  <a:moveTo>
                    <a:pt x="0" y="191"/>
                  </a:moveTo>
                  <a:lnTo>
                    <a:pt x="178" y="191"/>
                  </a:lnTo>
                  <a:lnTo>
                    <a:pt x="399" y="357"/>
                  </a:lnTo>
                  <a:lnTo>
                    <a:pt x="645"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grpSp>
    </p:spTree>
    <p:extLst>
      <p:ext uri="{BB962C8B-B14F-4D97-AF65-F5344CB8AC3E}">
        <p14:creationId xmlns:p14="http://schemas.microsoft.com/office/powerpoint/2010/main" val="1126418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ummary [x7]">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316508A9-744D-4E7B-9FE4-59B4CD2283AC}"/>
              </a:ext>
            </a:extLst>
          </p:cNvPr>
          <p:cNvSpPr>
            <a:spLocks noGrp="1"/>
          </p:cNvSpPr>
          <p:nvPr>
            <p:ph type="sldNum" sz="quarter" idx="10"/>
          </p:nvPr>
        </p:nvSpPr>
        <p:spPr/>
        <p:txBody>
          <a:bodyPr/>
          <a:lstStyle/>
          <a:p>
            <a:r>
              <a:rPr lang="en-GB"/>
              <a:t>Slide / </a:t>
            </a:r>
            <a:fld id="{3EA6A558-C4CA-4506-B5EC-E793D5AE9532}" type="slidenum">
              <a:rPr lang="en-GB" smtClean="0"/>
              <a:pPr/>
              <a:t>‹N°›</a:t>
            </a:fld>
            <a:endParaRPr lang="en-GB" dirty="0"/>
          </a:p>
        </p:txBody>
      </p:sp>
      <p:sp>
        <p:nvSpPr>
          <p:cNvPr id="5" name="Espace réservé du pied de page 4">
            <a:extLst>
              <a:ext uri="{FF2B5EF4-FFF2-40B4-BE49-F238E27FC236}">
                <a16:creationId xmlns:a16="http://schemas.microsoft.com/office/drawing/2014/main" id="{1FC7DA10-1DFA-4749-A71E-07E5CD544EA4}"/>
              </a:ext>
            </a:extLst>
          </p:cNvPr>
          <p:cNvSpPr>
            <a:spLocks noGrp="1"/>
          </p:cNvSpPr>
          <p:nvPr>
            <p:ph type="ftr" sz="quarter" idx="12"/>
          </p:nvPr>
        </p:nvSpPr>
        <p:spPr/>
        <p:txBody>
          <a:bodyPr/>
          <a:lstStyle/>
          <a:p>
            <a:r>
              <a:rPr lang="en-GB"/>
              <a:t>NAME OF THE PRESENTATION</a:t>
            </a:r>
            <a:endParaRPr lang="en-GB" dirty="0"/>
          </a:p>
        </p:txBody>
      </p:sp>
      <p:sp>
        <p:nvSpPr>
          <p:cNvPr id="9" name="Espace réservé du texte 8">
            <a:extLst>
              <a:ext uri="{FF2B5EF4-FFF2-40B4-BE49-F238E27FC236}">
                <a16:creationId xmlns:a16="http://schemas.microsoft.com/office/drawing/2014/main" id="{040AFA8F-D19E-4EF4-A57B-D26260014145}"/>
              </a:ext>
            </a:extLst>
          </p:cNvPr>
          <p:cNvSpPr>
            <a:spLocks noGrp="1"/>
          </p:cNvSpPr>
          <p:nvPr>
            <p:ph type="body" sz="quarter" idx="13" hasCustomPrompt="1"/>
          </p:nvPr>
        </p:nvSpPr>
        <p:spPr>
          <a:xfrm>
            <a:off x="1946910" y="2157467"/>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01</a:t>
            </a:r>
            <a:endParaRPr lang="en-GB" dirty="0"/>
          </a:p>
        </p:txBody>
      </p:sp>
      <p:sp>
        <p:nvSpPr>
          <p:cNvPr id="10" name="Espace réservé du texte 8">
            <a:extLst>
              <a:ext uri="{FF2B5EF4-FFF2-40B4-BE49-F238E27FC236}">
                <a16:creationId xmlns:a16="http://schemas.microsoft.com/office/drawing/2014/main" id="{EF8D1796-0BB5-49F3-99E4-682A53D766E2}"/>
              </a:ext>
            </a:extLst>
          </p:cNvPr>
          <p:cNvSpPr>
            <a:spLocks noGrp="1"/>
          </p:cNvSpPr>
          <p:nvPr>
            <p:ph type="body" sz="quarter" idx="14" hasCustomPrompt="1"/>
          </p:nvPr>
        </p:nvSpPr>
        <p:spPr>
          <a:xfrm>
            <a:off x="4367486" y="2157467"/>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02</a:t>
            </a:r>
            <a:endParaRPr lang="en-GB" dirty="0"/>
          </a:p>
        </p:txBody>
      </p:sp>
      <p:sp>
        <p:nvSpPr>
          <p:cNvPr id="11" name="Espace réservé du texte 8">
            <a:extLst>
              <a:ext uri="{FF2B5EF4-FFF2-40B4-BE49-F238E27FC236}">
                <a16:creationId xmlns:a16="http://schemas.microsoft.com/office/drawing/2014/main" id="{D5B66FC1-16B8-42C9-ADE0-A09FD3FAE1B1}"/>
              </a:ext>
            </a:extLst>
          </p:cNvPr>
          <p:cNvSpPr>
            <a:spLocks noGrp="1"/>
          </p:cNvSpPr>
          <p:nvPr>
            <p:ph type="body" sz="quarter" idx="15" hasCustomPrompt="1"/>
          </p:nvPr>
        </p:nvSpPr>
        <p:spPr>
          <a:xfrm>
            <a:off x="6788062" y="2157467"/>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03</a:t>
            </a:r>
            <a:endParaRPr lang="en-GB" dirty="0"/>
          </a:p>
        </p:txBody>
      </p:sp>
      <p:sp>
        <p:nvSpPr>
          <p:cNvPr id="12" name="Espace réservé du texte 8">
            <a:extLst>
              <a:ext uri="{FF2B5EF4-FFF2-40B4-BE49-F238E27FC236}">
                <a16:creationId xmlns:a16="http://schemas.microsoft.com/office/drawing/2014/main" id="{D2E83211-12F9-442A-A50D-F4F9713867AD}"/>
              </a:ext>
            </a:extLst>
          </p:cNvPr>
          <p:cNvSpPr>
            <a:spLocks noGrp="1"/>
          </p:cNvSpPr>
          <p:nvPr>
            <p:ph type="body" sz="quarter" idx="16" hasCustomPrompt="1"/>
          </p:nvPr>
        </p:nvSpPr>
        <p:spPr>
          <a:xfrm>
            <a:off x="9208639" y="2157467"/>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04</a:t>
            </a:r>
            <a:endParaRPr lang="en-GB" dirty="0"/>
          </a:p>
        </p:txBody>
      </p:sp>
      <p:sp>
        <p:nvSpPr>
          <p:cNvPr id="13" name="Espace réservé du texte 8">
            <a:extLst>
              <a:ext uri="{FF2B5EF4-FFF2-40B4-BE49-F238E27FC236}">
                <a16:creationId xmlns:a16="http://schemas.microsoft.com/office/drawing/2014/main" id="{537E036A-09FA-46FE-AEBC-6AB5A5444D28}"/>
              </a:ext>
            </a:extLst>
          </p:cNvPr>
          <p:cNvSpPr>
            <a:spLocks noGrp="1"/>
          </p:cNvSpPr>
          <p:nvPr>
            <p:ph type="body" sz="quarter" idx="17" hasCustomPrompt="1"/>
          </p:nvPr>
        </p:nvSpPr>
        <p:spPr>
          <a:xfrm>
            <a:off x="3191422" y="4170520"/>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05</a:t>
            </a:r>
            <a:endParaRPr lang="en-GB" dirty="0"/>
          </a:p>
        </p:txBody>
      </p:sp>
      <p:sp>
        <p:nvSpPr>
          <p:cNvPr id="14" name="Espace réservé du texte 8">
            <a:extLst>
              <a:ext uri="{FF2B5EF4-FFF2-40B4-BE49-F238E27FC236}">
                <a16:creationId xmlns:a16="http://schemas.microsoft.com/office/drawing/2014/main" id="{61C17977-40C0-46BE-97B0-39F6349F0097}"/>
              </a:ext>
            </a:extLst>
          </p:cNvPr>
          <p:cNvSpPr>
            <a:spLocks noGrp="1"/>
          </p:cNvSpPr>
          <p:nvPr>
            <p:ph type="body" sz="quarter" idx="18" hasCustomPrompt="1"/>
          </p:nvPr>
        </p:nvSpPr>
        <p:spPr>
          <a:xfrm>
            <a:off x="5616218" y="4170520"/>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06</a:t>
            </a:r>
            <a:endParaRPr lang="en-GB" dirty="0"/>
          </a:p>
        </p:txBody>
      </p:sp>
      <p:sp>
        <p:nvSpPr>
          <p:cNvPr id="15" name="Espace réservé du texte 8">
            <a:extLst>
              <a:ext uri="{FF2B5EF4-FFF2-40B4-BE49-F238E27FC236}">
                <a16:creationId xmlns:a16="http://schemas.microsoft.com/office/drawing/2014/main" id="{761FB88C-B080-440E-8F71-1D57A4FF510D}"/>
              </a:ext>
            </a:extLst>
          </p:cNvPr>
          <p:cNvSpPr>
            <a:spLocks noGrp="1"/>
          </p:cNvSpPr>
          <p:nvPr>
            <p:ph type="body" sz="quarter" idx="19" hasCustomPrompt="1"/>
          </p:nvPr>
        </p:nvSpPr>
        <p:spPr>
          <a:xfrm>
            <a:off x="8041015" y="4170520"/>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07</a:t>
            </a:r>
            <a:endParaRPr lang="en-GB" dirty="0"/>
          </a:p>
        </p:txBody>
      </p:sp>
      <p:sp>
        <p:nvSpPr>
          <p:cNvPr id="16" name="Espace réservé du texte 8">
            <a:extLst>
              <a:ext uri="{FF2B5EF4-FFF2-40B4-BE49-F238E27FC236}">
                <a16:creationId xmlns:a16="http://schemas.microsoft.com/office/drawing/2014/main" id="{185F89B6-EC00-4D94-B556-3655A73C58AF}"/>
              </a:ext>
            </a:extLst>
          </p:cNvPr>
          <p:cNvSpPr>
            <a:spLocks noGrp="1"/>
          </p:cNvSpPr>
          <p:nvPr>
            <p:ph type="body" sz="quarter" idx="20" hasCustomPrompt="1"/>
          </p:nvPr>
        </p:nvSpPr>
        <p:spPr>
          <a:xfrm>
            <a:off x="1343660" y="2891764"/>
            <a:ext cx="212090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7" name="Espace réservé du texte 8">
            <a:extLst>
              <a:ext uri="{FF2B5EF4-FFF2-40B4-BE49-F238E27FC236}">
                <a16:creationId xmlns:a16="http://schemas.microsoft.com/office/drawing/2014/main" id="{A45D2D62-AC96-4399-B966-E0B5C80BC28F}"/>
              </a:ext>
            </a:extLst>
          </p:cNvPr>
          <p:cNvSpPr>
            <a:spLocks noGrp="1"/>
          </p:cNvSpPr>
          <p:nvPr>
            <p:ph type="body" sz="quarter" idx="21" hasCustomPrompt="1"/>
          </p:nvPr>
        </p:nvSpPr>
        <p:spPr>
          <a:xfrm>
            <a:off x="3764236" y="2891764"/>
            <a:ext cx="212090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8" name="Espace réservé du texte 8">
            <a:extLst>
              <a:ext uri="{FF2B5EF4-FFF2-40B4-BE49-F238E27FC236}">
                <a16:creationId xmlns:a16="http://schemas.microsoft.com/office/drawing/2014/main" id="{EC722B0D-B255-46A7-BA86-AAF6D9D7DB87}"/>
              </a:ext>
            </a:extLst>
          </p:cNvPr>
          <p:cNvSpPr>
            <a:spLocks noGrp="1"/>
          </p:cNvSpPr>
          <p:nvPr>
            <p:ph type="body" sz="quarter" idx="22" hasCustomPrompt="1"/>
          </p:nvPr>
        </p:nvSpPr>
        <p:spPr>
          <a:xfrm>
            <a:off x="6184812" y="2891764"/>
            <a:ext cx="212090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9" name="Espace réservé du texte 8">
            <a:extLst>
              <a:ext uri="{FF2B5EF4-FFF2-40B4-BE49-F238E27FC236}">
                <a16:creationId xmlns:a16="http://schemas.microsoft.com/office/drawing/2014/main" id="{61AFFE95-8AF7-4FD9-BF6F-B432D6673BE7}"/>
              </a:ext>
            </a:extLst>
          </p:cNvPr>
          <p:cNvSpPr>
            <a:spLocks noGrp="1"/>
          </p:cNvSpPr>
          <p:nvPr>
            <p:ph type="body" sz="quarter" idx="23" hasCustomPrompt="1"/>
          </p:nvPr>
        </p:nvSpPr>
        <p:spPr>
          <a:xfrm>
            <a:off x="8605389" y="2891764"/>
            <a:ext cx="212090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20" name="Espace réservé du texte 8">
            <a:extLst>
              <a:ext uri="{FF2B5EF4-FFF2-40B4-BE49-F238E27FC236}">
                <a16:creationId xmlns:a16="http://schemas.microsoft.com/office/drawing/2014/main" id="{11F63256-0C1C-4799-858F-B28C38060C79}"/>
              </a:ext>
            </a:extLst>
          </p:cNvPr>
          <p:cNvSpPr>
            <a:spLocks noGrp="1"/>
          </p:cNvSpPr>
          <p:nvPr>
            <p:ph type="body" sz="quarter" idx="24" hasCustomPrompt="1"/>
          </p:nvPr>
        </p:nvSpPr>
        <p:spPr>
          <a:xfrm>
            <a:off x="2588172" y="4905613"/>
            <a:ext cx="212090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21" name="Espace réservé du texte 8">
            <a:extLst>
              <a:ext uri="{FF2B5EF4-FFF2-40B4-BE49-F238E27FC236}">
                <a16:creationId xmlns:a16="http://schemas.microsoft.com/office/drawing/2014/main" id="{5AA7E3C8-A0A4-440C-9977-14B17ED95C7F}"/>
              </a:ext>
            </a:extLst>
          </p:cNvPr>
          <p:cNvSpPr>
            <a:spLocks noGrp="1"/>
          </p:cNvSpPr>
          <p:nvPr>
            <p:ph type="body" sz="quarter" idx="25" hasCustomPrompt="1"/>
          </p:nvPr>
        </p:nvSpPr>
        <p:spPr>
          <a:xfrm>
            <a:off x="5012968" y="4905613"/>
            <a:ext cx="212090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22" name="Espace réservé du texte 8">
            <a:extLst>
              <a:ext uri="{FF2B5EF4-FFF2-40B4-BE49-F238E27FC236}">
                <a16:creationId xmlns:a16="http://schemas.microsoft.com/office/drawing/2014/main" id="{5966FDE0-A72E-44C9-8A71-F43F582DA9D8}"/>
              </a:ext>
            </a:extLst>
          </p:cNvPr>
          <p:cNvSpPr>
            <a:spLocks noGrp="1"/>
          </p:cNvSpPr>
          <p:nvPr>
            <p:ph type="body" sz="quarter" idx="26" hasCustomPrompt="1"/>
          </p:nvPr>
        </p:nvSpPr>
        <p:spPr>
          <a:xfrm>
            <a:off x="7437765" y="4905613"/>
            <a:ext cx="212090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25" name="Title 1">
            <a:extLst>
              <a:ext uri="{FF2B5EF4-FFF2-40B4-BE49-F238E27FC236}">
                <a16:creationId xmlns:a16="http://schemas.microsoft.com/office/drawing/2014/main" id="{2C3CFA38-9AAA-41F1-BC58-42FE118F173C}"/>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en-GB"/>
              <a:t>Modifiez le style du titre</a:t>
            </a:r>
            <a:endParaRPr lang="en-GB" dirty="0"/>
          </a:p>
        </p:txBody>
      </p:sp>
      <p:grpSp>
        <p:nvGrpSpPr>
          <p:cNvPr id="26" name="Group 4">
            <a:extLst>
              <a:ext uri="{FF2B5EF4-FFF2-40B4-BE49-F238E27FC236}">
                <a16:creationId xmlns:a16="http://schemas.microsoft.com/office/drawing/2014/main" id="{C5511982-0FAF-4AD0-A17E-50521323DE9A}"/>
              </a:ext>
            </a:extLst>
          </p:cNvPr>
          <p:cNvGrpSpPr>
            <a:grpSpLocks noChangeAspect="1"/>
          </p:cNvGrpSpPr>
          <p:nvPr userDrawn="1"/>
        </p:nvGrpSpPr>
        <p:grpSpPr bwMode="auto">
          <a:xfrm>
            <a:off x="10262150" y="5047933"/>
            <a:ext cx="1084263" cy="1033463"/>
            <a:chOff x="6436" y="2923"/>
            <a:chExt cx="683" cy="651"/>
          </a:xfrm>
        </p:grpSpPr>
        <p:sp>
          <p:nvSpPr>
            <p:cNvPr id="27" name="Freeform 5">
              <a:extLst>
                <a:ext uri="{FF2B5EF4-FFF2-40B4-BE49-F238E27FC236}">
                  <a16:creationId xmlns:a16="http://schemas.microsoft.com/office/drawing/2014/main" id="{87970C8E-6427-4B67-AF18-1E3557132484}"/>
                </a:ext>
              </a:extLst>
            </p:cNvPr>
            <p:cNvSpPr>
              <a:spLocks/>
            </p:cNvSpPr>
            <p:nvPr userDrawn="1"/>
          </p:nvSpPr>
          <p:spPr bwMode="auto">
            <a:xfrm>
              <a:off x="6473" y="3217"/>
              <a:ext cx="646" cy="357"/>
            </a:xfrm>
            <a:custGeom>
              <a:avLst/>
              <a:gdLst>
                <a:gd name="T0" fmla="*/ 0 w 646"/>
                <a:gd name="T1" fmla="*/ 191 h 357"/>
                <a:gd name="T2" fmla="*/ 181 w 646"/>
                <a:gd name="T3" fmla="*/ 191 h 357"/>
                <a:gd name="T4" fmla="*/ 399 w 646"/>
                <a:gd name="T5" fmla="*/ 357 h 357"/>
                <a:gd name="T6" fmla="*/ 646 w 646"/>
                <a:gd name="T7" fmla="*/ 0 h 357"/>
              </a:gdLst>
              <a:ahLst/>
              <a:cxnLst>
                <a:cxn ang="0">
                  <a:pos x="T0" y="T1"/>
                </a:cxn>
                <a:cxn ang="0">
                  <a:pos x="T2" y="T3"/>
                </a:cxn>
                <a:cxn ang="0">
                  <a:pos x="T4" y="T5"/>
                </a:cxn>
                <a:cxn ang="0">
                  <a:pos x="T6" y="T7"/>
                </a:cxn>
              </a:cxnLst>
              <a:rect l="0" t="0" r="r" b="b"/>
              <a:pathLst>
                <a:path w="646" h="357">
                  <a:moveTo>
                    <a:pt x="0" y="191"/>
                  </a:moveTo>
                  <a:lnTo>
                    <a:pt x="181" y="191"/>
                  </a:lnTo>
                  <a:lnTo>
                    <a:pt x="399" y="357"/>
                  </a:lnTo>
                  <a:lnTo>
                    <a:pt x="646"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8" name="Freeform 6">
              <a:extLst>
                <a:ext uri="{FF2B5EF4-FFF2-40B4-BE49-F238E27FC236}">
                  <a16:creationId xmlns:a16="http://schemas.microsoft.com/office/drawing/2014/main" id="{C22A5863-44AC-4122-A6F7-575AEB6D4E73}"/>
                </a:ext>
              </a:extLst>
            </p:cNvPr>
            <p:cNvSpPr>
              <a:spLocks/>
            </p:cNvSpPr>
            <p:nvPr userDrawn="1"/>
          </p:nvSpPr>
          <p:spPr bwMode="auto">
            <a:xfrm>
              <a:off x="6448" y="3023"/>
              <a:ext cx="646" cy="357"/>
            </a:xfrm>
            <a:custGeom>
              <a:avLst/>
              <a:gdLst>
                <a:gd name="T0" fmla="*/ 0 w 646"/>
                <a:gd name="T1" fmla="*/ 191 h 357"/>
                <a:gd name="T2" fmla="*/ 181 w 646"/>
                <a:gd name="T3" fmla="*/ 191 h 357"/>
                <a:gd name="T4" fmla="*/ 399 w 646"/>
                <a:gd name="T5" fmla="*/ 357 h 357"/>
                <a:gd name="T6" fmla="*/ 646 w 646"/>
                <a:gd name="T7" fmla="*/ 0 h 357"/>
              </a:gdLst>
              <a:ahLst/>
              <a:cxnLst>
                <a:cxn ang="0">
                  <a:pos x="T0" y="T1"/>
                </a:cxn>
                <a:cxn ang="0">
                  <a:pos x="T2" y="T3"/>
                </a:cxn>
                <a:cxn ang="0">
                  <a:pos x="T4" y="T5"/>
                </a:cxn>
                <a:cxn ang="0">
                  <a:pos x="T6" y="T7"/>
                </a:cxn>
              </a:cxnLst>
              <a:rect l="0" t="0" r="r" b="b"/>
              <a:pathLst>
                <a:path w="646" h="357">
                  <a:moveTo>
                    <a:pt x="0" y="191"/>
                  </a:moveTo>
                  <a:lnTo>
                    <a:pt x="181" y="191"/>
                  </a:lnTo>
                  <a:lnTo>
                    <a:pt x="399" y="357"/>
                  </a:lnTo>
                  <a:lnTo>
                    <a:pt x="646"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9" name="Freeform 7">
              <a:extLst>
                <a:ext uri="{FF2B5EF4-FFF2-40B4-BE49-F238E27FC236}">
                  <a16:creationId xmlns:a16="http://schemas.microsoft.com/office/drawing/2014/main" id="{BDAB370A-57FA-4EFD-B45C-942660A5AC68}"/>
                </a:ext>
              </a:extLst>
            </p:cNvPr>
            <p:cNvSpPr>
              <a:spLocks/>
            </p:cNvSpPr>
            <p:nvPr userDrawn="1"/>
          </p:nvSpPr>
          <p:spPr bwMode="auto">
            <a:xfrm>
              <a:off x="6461" y="3120"/>
              <a:ext cx="645" cy="357"/>
            </a:xfrm>
            <a:custGeom>
              <a:avLst/>
              <a:gdLst>
                <a:gd name="T0" fmla="*/ 0 w 645"/>
                <a:gd name="T1" fmla="*/ 191 h 357"/>
                <a:gd name="T2" fmla="*/ 181 w 645"/>
                <a:gd name="T3" fmla="*/ 191 h 357"/>
                <a:gd name="T4" fmla="*/ 399 w 645"/>
                <a:gd name="T5" fmla="*/ 357 h 357"/>
                <a:gd name="T6" fmla="*/ 645 w 645"/>
                <a:gd name="T7" fmla="*/ 0 h 357"/>
              </a:gdLst>
              <a:ahLst/>
              <a:cxnLst>
                <a:cxn ang="0">
                  <a:pos x="T0" y="T1"/>
                </a:cxn>
                <a:cxn ang="0">
                  <a:pos x="T2" y="T3"/>
                </a:cxn>
                <a:cxn ang="0">
                  <a:pos x="T4" y="T5"/>
                </a:cxn>
                <a:cxn ang="0">
                  <a:pos x="T6" y="T7"/>
                </a:cxn>
              </a:cxnLst>
              <a:rect l="0" t="0" r="r" b="b"/>
              <a:pathLst>
                <a:path w="645" h="357">
                  <a:moveTo>
                    <a:pt x="0" y="191"/>
                  </a:moveTo>
                  <a:lnTo>
                    <a:pt x="181" y="191"/>
                  </a:lnTo>
                  <a:lnTo>
                    <a:pt x="399" y="357"/>
                  </a:lnTo>
                  <a:lnTo>
                    <a:pt x="645"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0" name="Freeform 8">
              <a:extLst>
                <a:ext uri="{FF2B5EF4-FFF2-40B4-BE49-F238E27FC236}">
                  <a16:creationId xmlns:a16="http://schemas.microsoft.com/office/drawing/2014/main" id="{5400141D-CC54-4E14-86D3-3D84297C085F}"/>
                </a:ext>
              </a:extLst>
            </p:cNvPr>
            <p:cNvSpPr>
              <a:spLocks/>
            </p:cNvSpPr>
            <p:nvPr userDrawn="1"/>
          </p:nvSpPr>
          <p:spPr bwMode="auto">
            <a:xfrm>
              <a:off x="6436" y="2923"/>
              <a:ext cx="645" cy="357"/>
            </a:xfrm>
            <a:custGeom>
              <a:avLst/>
              <a:gdLst>
                <a:gd name="T0" fmla="*/ 0 w 645"/>
                <a:gd name="T1" fmla="*/ 191 h 357"/>
                <a:gd name="T2" fmla="*/ 178 w 645"/>
                <a:gd name="T3" fmla="*/ 191 h 357"/>
                <a:gd name="T4" fmla="*/ 399 w 645"/>
                <a:gd name="T5" fmla="*/ 357 h 357"/>
                <a:gd name="T6" fmla="*/ 645 w 645"/>
                <a:gd name="T7" fmla="*/ 0 h 357"/>
              </a:gdLst>
              <a:ahLst/>
              <a:cxnLst>
                <a:cxn ang="0">
                  <a:pos x="T0" y="T1"/>
                </a:cxn>
                <a:cxn ang="0">
                  <a:pos x="T2" y="T3"/>
                </a:cxn>
                <a:cxn ang="0">
                  <a:pos x="T4" y="T5"/>
                </a:cxn>
                <a:cxn ang="0">
                  <a:pos x="T6" y="T7"/>
                </a:cxn>
              </a:cxnLst>
              <a:rect l="0" t="0" r="r" b="b"/>
              <a:pathLst>
                <a:path w="645" h="357">
                  <a:moveTo>
                    <a:pt x="0" y="191"/>
                  </a:moveTo>
                  <a:lnTo>
                    <a:pt x="178" y="191"/>
                  </a:lnTo>
                  <a:lnTo>
                    <a:pt x="399" y="357"/>
                  </a:lnTo>
                  <a:lnTo>
                    <a:pt x="645"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grpSp>
    </p:spTree>
    <p:extLst>
      <p:ext uri="{BB962C8B-B14F-4D97-AF65-F5344CB8AC3E}">
        <p14:creationId xmlns:p14="http://schemas.microsoft.com/office/powerpoint/2010/main" val="3133109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ummary [x8]">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316508A9-744D-4E7B-9FE4-59B4CD2283AC}"/>
              </a:ext>
            </a:extLst>
          </p:cNvPr>
          <p:cNvSpPr>
            <a:spLocks noGrp="1"/>
          </p:cNvSpPr>
          <p:nvPr>
            <p:ph type="sldNum" sz="quarter" idx="10"/>
          </p:nvPr>
        </p:nvSpPr>
        <p:spPr/>
        <p:txBody>
          <a:bodyPr/>
          <a:lstStyle/>
          <a:p>
            <a:r>
              <a:rPr lang="en-GB"/>
              <a:t>Slide / </a:t>
            </a:r>
            <a:fld id="{3EA6A558-C4CA-4506-B5EC-E793D5AE9532}" type="slidenum">
              <a:rPr lang="en-GB" smtClean="0"/>
              <a:pPr/>
              <a:t>‹N°›</a:t>
            </a:fld>
            <a:endParaRPr lang="en-GB" dirty="0"/>
          </a:p>
        </p:txBody>
      </p:sp>
      <p:sp>
        <p:nvSpPr>
          <p:cNvPr id="5" name="Espace réservé du pied de page 4">
            <a:extLst>
              <a:ext uri="{FF2B5EF4-FFF2-40B4-BE49-F238E27FC236}">
                <a16:creationId xmlns:a16="http://schemas.microsoft.com/office/drawing/2014/main" id="{1FC7DA10-1DFA-4749-A71E-07E5CD544EA4}"/>
              </a:ext>
            </a:extLst>
          </p:cNvPr>
          <p:cNvSpPr>
            <a:spLocks noGrp="1"/>
          </p:cNvSpPr>
          <p:nvPr>
            <p:ph type="ftr" sz="quarter" idx="12"/>
          </p:nvPr>
        </p:nvSpPr>
        <p:spPr/>
        <p:txBody>
          <a:bodyPr/>
          <a:lstStyle/>
          <a:p>
            <a:r>
              <a:rPr lang="en-GB"/>
              <a:t>NAME OF THE PRESENTATION</a:t>
            </a:r>
            <a:endParaRPr lang="en-GB" dirty="0"/>
          </a:p>
        </p:txBody>
      </p:sp>
      <p:sp>
        <p:nvSpPr>
          <p:cNvPr id="9" name="Espace réservé du texte 8">
            <a:extLst>
              <a:ext uri="{FF2B5EF4-FFF2-40B4-BE49-F238E27FC236}">
                <a16:creationId xmlns:a16="http://schemas.microsoft.com/office/drawing/2014/main" id="{040AFA8F-D19E-4EF4-A57B-D26260014145}"/>
              </a:ext>
            </a:extLst>
          </p:cNvPr>
          <p:cNvSpPr>
            <a:spLocks noGrp="1"/>
          </p:cNvSpPr>
          <p:nvPr>
            <p:ph type="body" sz="quarter" idx="13" hasCustomPrompt="1"/>
          </p:nvPr>
        </p:nvSpPr>
        <p:spPr>
          <a:xfrm>
            <a:off x="1946910" y="2157467"/>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01</a:t>
            </a:r>
            <a:endParaRPr lang="en-GB" dirty="0"/>
          </a:p>
        </p:txBody>
      </p:sp>
      <p:sp>
        <p:nvSpPr>
          <p:cNvPr id="10" name="Espace réservé du texte 8">
            <a:extLst>
              <a:ext uri="{FF2B5EF4-FFF2-40B4-BE49-F238E27FC236}">
                <a16:creationId xmlns:a16="http://schemas.microsoft.com/office/drawing/2014/main" id="{EF8D1796-0BB5-49F3-99E4-682A53D766E2}"/>
              </a:ext>
            </a:extLst>
          </p:cNvPr>
          <p:cNvSpPr>
            <a:spLocks noGrp="1"/>
          </p:cNvSpPr>
          <p:nvPr>
            <p:ph type="body" sz="quarter" idx="14" hasCustomPrompt="1"/>
          </p:nvPr>
        </p:nvSpPr>
        <p:spPr>
          <a:xfrm>
            <a:off x="4367486" y="2157467"/>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02</a:t>
            </a:r>
            <a:endParaRPr lang="en-GB" dirty="0"/>
          </a:p>
        </p:txBody>
      </p:sp>
      <p:sp>
        <p:nvSpPr>
          <p:cNvPr id="11" name="Espace réservé du texte 8">
            <a:extLst>
              <a:ext uri="{FF2B5EF4-FFF2-40B4-BE49-F238E27FC236}">
                <a16:creationId xmlns:a16="http://schemas.microsoft.com/office/drawing/2014/main" id="{D5B66FC1-16B8-42C9-ADE0-A09FD3FAE1B1}"/>
              </a:ext>
            </a:extLst>
          </p:cNvPr>
          <p:cNvSpPr>
            <a:spLocks noGrp="1"/>
          </p:cNvSpPr>
          <p:nvPr>
            <p:ph type="body" sz="quarter" idx="15" hasCustomPrompt="1"/>
          </p:nvPr>
        </p:nvSpPr>
        <p:spPr>
          <a:xfrm>
            <a:off x="6788062" y="2157467"/>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03</a:t>
            </a:r>
            <a:endParaRPr lang="en-GB" dirty="0"/>
          </a:p>
        </p:txBody>
      </p:sp>
      <p:sp>
        <p:nvSpPr>
          <p:cNvPr id="12" name="Espace réservé du texte 8">
            <a:extLst>
              <a:ext uri="{FF2B5EF4-FFF2-40B4-BE49-F238E27FC236}">
                <a16:creationId xmlns:a16="http://schemas.microsoft.com/office/drawing/2014/main" id="{D2E83211-12F9-442A-A50D-F4F9713867AD}"/>
              </a:ext>
            </a:extLst>
          </p:cNvPr>
          <p:cNvSpPr>
            <a:spLocks noGrp="1"/>
          </p:cNvSpPr>
          <p:nvPr>
            <p:ph type="body" sz="quarter" idx="16" hasCustomPrompt="1"/>
          </p:nvPr>
        </p:nvSpPr>
        <p:spPr>
          <a:xfrm>
            <a:off x="9208639" y="2157467"/>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04</a:t>
            </a:r>
            <a:endParaRPr lang="en-GB" dirty="0"/>
          </a:p>
        </p:txBody>
      </p:sp>
      <p:sp>
        <p:nvSpPr>
          <p:cNvPr id="13" name="Espace réservé du texte 8">
            <a:extLst>
              <a:ext uri="{FF2B5EF4-FFF2-40B4-BE49-F238E27FC236}">
                <a16:creationId xmlns:a16="http://schemas.microsoft.com/office/drawing/2014/main" id="{537E036A-09FA-46FE-AEBC-6AB5A5444D28}"/>
              </a:ext>
            </a:extLst>
          </p:cNvPr>
          <p:cNvSpPr>
            <a:spLocks noGrp="1"/>
          </p:cNvSpPr>
          <p:nvPr>
            <p:ph type="body" sz="quarter" idx="17" hasCustomPrompt="1"/>
          </p:nvPr>
        </p:nvSpPr>
        <p:spPr>
          <a:xfrm>
            <a:off x="1946910" y="4170520"/>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05</a:t>
            </a:r>
            <a:endParaRPr lang="en-GB" dirty="0"/>
          </a:p>
        </p:txBody>
      </p:sp>
      <p:sp>
        <p:nvSpPr>
          <p:cNvPr id="14" name="Espace réservé du texte 8">
            <a:extLst>
              <a:ext uri="{FF2B5EF4-FFF2-40B4-BE49-F238E27FC236}">
                <a16:creationId xmlns:a16="http://schemas.microsoft.com/office/drawing/2014/main" id="{61C17977-40C0-46BE-97B0-39F6349F0097}"/>
              </a:ext>
            </a:extLst>
          </p:cNvPr>
          <p:cNvSpPr>
            <a:spLocks noGrp="1"/>
          </p:cNvSpPr>
          <p:nvPr>
            <p:ph type="body" sz="quarter" idx="18" hasCustomPrompt="1"/>
          </p:nvPr>
        </p:nvSpPr>
        <p:spPr>
          <a:xfrm>
            <a:off x="4371706" y="4170520"/>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06</a:t>
            </a:r>
            <a:endParaRPr lang="en-GB" dirty="0"/>
          </a:p>
        </p:txBody>
      </p:sp>
      <p:sp>
        <p:nvSpPr>
          <p:cNvPr id="15" name="Espace réservé du texte 8">
            <a:extLst>
              <a:ext uri="{FF2B5EF4-FFF2-40B4-BE49-F238E27FC236}">
                <a16:creationId xmlns:a16="http://schemas.microsoft.com/office/drawing/2014/main" id="{761FB88C-B080-440E-8F71-1D57A4FF510D}"/>
              </a:ext>
            </a:extLst>
          </p:cNvPr>
          <p:cNvSpPr>
            <a:spLocks noGrp="1"/>
          </p:cNvSpPr>
          <p:nvPr>
            <p:ph type="body" sz="quarter" idx="19" hasCustomPrompt="1"/>
          </p:nvPr>
        </p:nvSpPr>
        <p:spPr>
          <a:xfrm>
            <a:off x="6796503" y="4170520"/>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07</a:t>
            </a:r>
            <a:endParaRPr lang="en-GB" dirty="0"/>
          </a:p>
        </p:txBody>
      </p:sp>
      <p:sp>
        <p:nvSpPr>
          <p:cNvPr id="16" name="Espace réservé du texte 8">
            <a:extLst>
              <a:ext uri="{FF2B5EF4-FFF2-40B4-BE49-F238E27FC236}">
                <a16:creationId xmlns:a16="http://schemas.microsoft.com/office/drawing/2014/main" id="{185F89B6-EC00-4D94-B556-3655A73C58AF}"/>
              </a:ext>
            </a:extLst>
          </p:cNvPr>
          <p:cNvSpPr>
            <a:spLocks noGrp="1"/>
          </p:cNvSpPr>
          <p:nvPr>
            <p:ph type="body" sz="quarter" idx="20" hasCustomPrompt="1"/>
          </p:nvPr>
        </p:nvSpPr>
        <p:spPr>
          <a:xfrm>
            <a:off x="1412220" y="2891764"/>
            <a:ext cx="198378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7" name="Espace réservé du texte 8">
            <a:extLst>
              <a:ext uri="{FF2B5EF4-FFF2-40B4-BE49-F238E27FC236}">
                <a16:creationId xmlns:a16="http://schemas.microsoft.com/office/drawing/2014/main" id="{A45D2D62-AC96-4399-B966-E0B5C80BC28F}"/>
              </a:ext>
            </a:extLst>
          </p:cNvPr>
          <p:cNvSpPr>
            <a:spLocks noGrp="1"/>
          </p:cNvSpPr>
          <p:nvPr>
            <p:ph type="body" sz="quarter" idx="21" hasCustomPrompt="1"/>
          </p:nvPr>
        </p:nvSpPr>
        <p:spPr>
          <a:xfrm>
            <a:off x="3832796" y="2891764"/>
            <a:ext cx="198378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8" name="Espace réservé du texte 8">
            <a:extLst>
              <a:ext uri="{FF2B5EF4-FFF2-40B4-BE49-F238E27FC236}">
                <a16:creationId xmlns:a16="http://schemas.microsoft.com/office/drawing/2014/main" id="{EC722B0D-B255-46A7-BA86-AAF6D9D7DB87}"/>
              </a:ext>
            </a:extLst>
          </p:cNvPr>
          <p:cNvSpPr>
            <a:spLocks noGrp="1"/>
          </p:cNvSpPr>
          <p:nvPr>
            <p:ph type="body" sz="quarter" idx="22" hasCustomPrompt="1"/>
          </p:nvPr>
        </p:nvSpPr>
        <p:spPr>
          <a:xfrm>
            <a:off x="6253372" y="2891764"/>
            <a:ext cx="198378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19" name="Espace réservé du texte 8">
            <a:extLst>
              <a:ext uri="{FF2B5EF4-FFF2-40B4-BE49-F238E27FC236}">
                <a16:creationId xmlns:a16="http://schemas.microsoft.com/office/drawing/2014/main" id="{61AFFE95-8AF7-4FD9-BF6F-B432D6673BE7}"/>
              </a:ext>
            </a:extLst>
          </p:cNvPr>
          <p:cNvSpPr>
            <a:spLocks noGrp="1"/>
          </p:cNvSpPr>
          <p:nvPr>
            <p:ph type="body" sz="quarter" idx="23" hasCustomPrompt="1"/>
          </p:nvPr>
        </p:nvSpPr>
        <p:spPr>
          <a:xfrm>
            <a:off x="8673949" y="2891764"/>
            <a:ext cx="198378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20" name="Espace réservé du texte 8">
            <a:extLst>
              <a:ext uri="{FF2B5EF4-FFF2-40B4-BE49-F238E27FC236}">
                <a16:creationId xmlns:a16="http://schemas.microsoft.com/office/drawing/2014/main" id="{11F63256-0C1C-4799-858F-B28C38060C79}"/>
              </a:ext>
            </a:extLst>
          </p:cNvPr>
          <p:cNvSpPr>
            <a:spLocks noGrp="1"/>
          </p:cNvSpPr>
          <p:nvPr>
            <p:ph type="body" sz="quarter" idx="24" hasCustomPrompt="1"/>
          </p:nvPr>
        </p:nvSpPr>
        <p:spPr>
          <a:xfrm>
            <a:off x="1412220" y="4905613"/>
            <a:ext cx="198378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21" name="Espace réservé du texte 8">
            <a:extLst>
              <a:ext uri="{FF2B5EF4-FFF2-40B4-BE49-F238E27FC236}">
                <a16:creationId xmlns:a16="http://schemas.microsoft.com/office/drawing/2014/main" id="{5AA7E3C8-A0A4-440C-9977-14B17ED95C7F}"/>
              </a:ext>
            </a:extLst>
          </p:cNvPr>
          <p:cNvSpPr>
            <a:spLocks noGrp="1"/>
          </p:cNvSpPr>
          <p:nvPr>
            <p:ph type="body" sz="quarter" idx="25" hasCustomPrompt="1"/>
          </p:nvPr>
        </p:nvSpPr>
        <p:spPr>
          <a:xfrm>
            <a:off x="3837016" y="4905613"/>
            <a:ext cx="198378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22" name="Espace réservé du texte 8">
            <a:extLst>
              <a:ext uri="{FF2B5EF4-FFF2-40B4-BE49-F238E27FC236}">
                <a16:creationId xmlns:a16="http://schemas.microsoft.com/office/drawing/2014/main" id="{5966FDE0-A72E-44C9-8A71-F43F582DA9D8}"/>
              </a:ext>
            </a:extLst>
          </p:cNvPr>
          <p:cNvSpPr>
            <a:spLocks noGrp="1"/>
          </p:cNvSpPr>
          <p:nvPr>
            <p:ph type="body" sz="quarter" idx="26" hasCustomPrompt="1"/>
          </p:nvPr>
        </p:nvSpPr>
        <p:spPr>
          <a:xfrm>
            <a:off x="6261813" y="4905613"/>
            <a:ext cx="198378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25" name="Espace réservé du texte 8">
            <a:extLst>
              <a:ext uri="{FF2B5EF4-FFF2-40B4-BE49-F238E27FC236}">
                <a16:creationId xmlns:a16="http://schemas.microsoft.com/office/drawing/2014/main" id="{23627032-EC31-41AD-AC08-DAEC3EBBC764}"/>
              </a:ext>
            </a:extLst>
          </p:cNvPr>
          <p:cNvSpPr>
            <a:spLocks noGrp="1"/>
          </p:cNvSpPr>
          <p:nvPr>
            <p:ph type="body" sz="quarter" idx="27" hasCustomPrompt="1"/>
          </p:nvPr>
        </p:nvSpPr>
        <p:spPr>
          <a:xfrm>
            <a:off x="9208639" y="4170520"/>
            <a:ext cx="914400" cy="717236"/>
          </a:xfrm>
        </p:spPr>
        <p:txBody>
          <a:bodyPr rIns="0" anchor="ctr">
            <a:normAutofit/>
          </a:bodyPr>
          <a:lstStyle>
            <a:lvl1pPr marL="0" indent="0" algn="ctr">
              <a:buNone/>
              <a:defRPr sz="40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08</a:t>
            </a:r>
            <a:endParaRPr lang="en-GB" dirty="0"/>
          </a:p>
        </p:txBody>
      </p:sp>
      <p:sp>
        <p:nvSpPr>
          <p:cNvPr id="26" name="Espace réservé du texte 8">
            <a:extLst>
              <a:ext uri="{FF2B5EF4-FFF2-40B4-BE49-F238E27FC236}">
                <a16:creationId xmlns:a16="http://schemas.microsoft.com/office/drawing/2014/main" id="{BCCFA221-1725-420C-AE4F-383D1A8E02D6}"/>
              </a:ext>
            </a:extLst>
          </p:cNvPr>
          <p:cNvSpPr>
            <a:spLocks noGrp="1"/>
          </p:cNvSpPr>
          <p:nvPr>
            <p:ph type="body" sz="quarter" idx="28" hasCustomPrompt="1"/>
          </p:nvPr>
        </p:nvSpPr>
        <p:spPr>
          <a:xfrm>
            <a:off x="8673949" y="4905613"/>
            <a:ext cx="1983780" cy="286232"/>
          </a:xfrm>
        </p:spPr>
        <p:txBody>
          <a:bodyPr rIns="0" anchor="t">
            <a:spAutoFit/>
          </a:bodyPr>
          <a:lstStyle>
            <a:lvl1pPr marL="0" indent="0" algn="ctr">
              <a:buNone/>
              <a:defRPr sz="1400" cap="all" baseline="0">
                <a:solidFill>
                  <a:schemeClr val="accent2"/>
                </a:solidFill>
              </a:defRPr>
            </a:lvl1pPr>
            <a:lvl2pPr marL="0" indent="0">
              <a:buNone/>
              <a:defRPr/>
            </a:lvl2pPr>
            <a:lvl3pPr marL="88900" indent="0">
              <a:buNone/>
              <a:defRPr/>
            </a:lvl3pPr>
            <a:lvl4pPr marL="0" indent="0">
              <a:buNone/>
              <a:defRPr/>
            </a:lvl4pPr>
            <a:lvl5pPr marL="88900" indent="0">
              <a:buNone/>
              <a:defRPr/>
            </a:lvl5pPr>
          </a:lstStyle>
          <a:p>
            <a:pPr lvl="0"/>
            <a:r>
              <a:rPr lang="en-GB"/>
              <a:t>TITRE DU chapitre</a:t>
            </a:r>
            <a:endParaRPr lang="en-GB" dirty="0"/>
          </a:p>
        </p:txBody>
      </p:sp>
      <p:sp>
        <p:nvSpPr>
          <p:cNvPr id="27" name="Title 1">
            <a:extLst>
              <a:ext uri="{FF2B5EF4-FFF2-40B4-BE49-F238E27FC236}">
                <a16:creationId xmlns:a16="http://schemas.microsoft.com/office/drawing/2014/main" id="{2F0A313F-F68A-481D-BDE8-F3DA70D12524}"/>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en-GB"/>
              <a:t>Modifiez le style du titre</a:t>
            </a:r>
            <a:endParaRPr lang="en-GB" dirty="0"/>
          </a:p>
        </p:txBody>
      </p:sp>
      <p:grpSp>
        <p:nvGrpSpPr>
          <p:cNvPr id="28" name="Group 4">
            <a:extLst>
              <a:ext uri="{FF2B5EF4-FFF2-40B4-BE49-F238E27FC236}">
                <a16:creationId xmlns:a16="http://schemas.microsoft.com/office/drawing/2014/main" id="{13DFC18F-13E3-47CE-ACB7-74374298C05E}"/>
              </a:ext>
            </a:extLst>
          </p:cNvPr>
          <p:cNvGrpSpPr>
            <a:grpSpLocks noChangeAspect="1"/>
          </p:cNvGrpSpPr>
          <p:nvPr userDrawn="1"/>
        </p:nvGrpSpPr>
        <p:grpSpPr bwMode="auto">
          <a:xfrm>
            <a:off x="10523807" y="5123974"/>
            <a:ext cx="1084263" cy="1033463"/>
            <a:chOff x="6436" y="2923"/>
            <a:chExt cx="683" cy="651"/>
          </a:xfrm>
        </p:grpSpPr>
        <p:sp>
          <p:nvSpPr>
            <p:cNvPr id="29" name="Freeform 5">
              <a:extLst>
                <a:ext uri="{FF2B5EF4-FFF2-40B4-BE49-F238E27FC236}">
                  <a16:creationId xmlns:a16="http://schemas.microsoft.com/office/drawing/2014/main" id="{8DFD1CEB-6C44-4D86-A4A2-C24CA92420E6}"/>
                </a:ext>
              </a:extLst>
            </p:cNvPr>
            <p:cNvSpPr>
              <a:spLocks/>
            </p:cNvSpPr>
            <p:nvPr userDrawn="1"/>
          </p:nvSpPr>
          <p:spPr bwMode="auto">
            <a:xfrm>
              <a:off x="6473" y="3217"/>
              <a:ext cx="646" cy="357"/>
            </a:xfrm>
            <a:custGeom>
              <a:avLst/>
              <a:gdLst>
                <a:gd name="T0" fmla="*/ 0 w 646"/>
                <a:gd name="T1" fmla="*/ 191 h 357"/>
                <a:gd name="T2" fmla="*/ 181 w 646"/>
                <a:gd name="T3" fmla="*/ 191 h 357"/>
                <a:gd name="T4" fmla="*/ 399 w 646"/>
                <a:gd name="T5" fmla="*/ 357 h 357"/>
                <a:gd name="T6" fmla="*/ 646 w 646"/>
                <a:gd name="T7" fmla="*/ 0 h 357"/>
              </a:gdLst>
              <a:ahLst/>
              <a:cxnLst>
                <a:cxn ang="0">
                  <a:pos x="T0" y="T1"/>
                </a:cxn>
                <a:cxn ang="0">
                  <a:pos x="T2" y="T3"/>
                </a:cxn>
                <a:cxn ang="0">
                  <a:pos x="T4" y="T5"/>
                </a:cxn>
                <a:cxn ang="0">
                  <a:pos x="T6" y="T7"/>
                </a:cxn>
              </a:cxnLst>
              <a:rect l="0" t="0" r="r" b="b"/>
              <a:pathLst>
                <a:path w="646" h="357">
                  <a:moveTo>
                    <a:pt x="0" y="191"/>
                  </a:moveTo>
                  <a:lnTo>
                    <a:pt x="181" y="191"/>
                  </a:lnTo>
                  <a:lnTo>
                    <a:pt x="399" y="357"/>
                  </a:lnTo>
                  <a:lnTo>
                    <a:pt x="646"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0" name="Freeform 6">
              <a:extLst>
                <a:ext uri="{FF2B5EF4-FFF2-40B4-BE49-F238E27FC236}">
                  <a16:creationId xmlns:a16="http://schemas.microsoft.com/office/drawing/2014/main" id="{02A98686-BF73-432C-A996-ADA46621562F}"/>
                </a:ext>
              </a:extLst>
            </p:cNvPr>
            <p:cNvSpPr>
              <a:spLocks/>
            </p:cNvSpPr>
            <p:nvPr userDrawn="1"/>
          </p:nvSpPr>
          <p:spPr bwMode="auto">
            <a:xfrm>
              <a:off x="6448" y="3023"/>
              <a:ext cx="646" cy="357"/>
            </a:xfrm>
            <a:custGeom>
              <a:avLst/>
              <a:gdLst>
                <a:gd name="T0" fmla="*/ 0 w 646"/>
                <a:gd name="T1" fmla="*/ 191 h 357"/>
                <a:gd name="T2" fmla="*/ 181 w 646"/>
                <a:gd name="T3" fmla="*/ 191 h 357"/>
                <a:gd name="T4" fmla="*/ 399 w 646"/>
                <a:gd name="T5" fmla="*/ 357 h 357"/>
                <a:gd name="T6" fmla="*/ 646 w 646"/>
                <a:gd name="T7" fmla="*/ 0 h 357"/>
              </a:gdLst>
              <a:ahLst/>
              <a:cxnLst>
                <a:cxn ang="0">
                  <a:pos x="T0" y="T1"/>
                </a:cxn>
                <a:cxn ang="0">
                  <a:pos x="T2" y="T3"/>
                </a:cxn>
                <a:cxn ang="0">
                  <a:pos x="T4" y="T5"/>
                </a:cxn>
                <a:cxn ang="0">
                  <a:pos x="T6" y="T7"/>
                </a:cxn>
              </a:cxnLst>
              <a:rect l="0" t="0" r="r" b="b"/>
              <a:pathLst>
                <a:path w="646" h="357">
                  <a:moveTo>
                    <a:pt x="0" y="191"/>
                  </a:moveTo>
                  <a:lnTo>
                    <a:pt x="181" y="191"/>
                  </a:lnTo>
                  <a:lnTo>
                    <a:pt x="399" y="357"/>
                  </a:lnTo>
                  <a:lnTo>
                    <a:pt x="646"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1" name="Freeform 7">
              <a:extLst>
                <a:ext uri="{FF2B5EF4-FFF2-40B4-BE49-F238E27FC236}">
                  <a16:creationId xmlns:a16="http://schemas.microsoft.com/office/drawing/2014/main" id="{36E3D62E-41B1-416E-A02C-786B544326CF}"/>
                </a:ext>
              </a:extLst>
            </p:cNvPr>
            <p:cNvSpPr>
              <a:spLocks/>
            </p:cNvSpPr>
            <p:nvPr userDrawn="1"/>
          </p:nvSpPr>
          <p:spPr bwMode="auto">
            <a:xfrm>
              <a:off x="6461" y="3120"/>
              <a:ext cx="645" cy="357"/>
            </a:xfrm>
            <a:custGeom>
              <a:avLst/>
              <a:gdLst>
                <a:gd name="T0" fmla="*/ 0 w 645"/>
                <a:gd name="T1" fmla="*/ 191 h 357"/>
                <a:gd name="T2" fmla="*/ 181 w 645"/>
                <a:gd name="T3" fmla="*/ 191 h 357"/>
                <a:gd name="T4" fmla="*/ 399 w 645"/>
                <a:gd name="T5" fmla="*/ 357 h 357"/>
                <a:gd name="T6" fmla="*/ 645 w 645"/>
                <a:gd name="T7" fmla="*/ 0 h 357"/>
              </a:gdLst>
              <a:ahLst/>
              <a:cxnLst>
                <a:cxn ang="0">
                  <a:pos x="T0" y="T1"/>
                </a:cxn>
                <a:cxn ang="0">
                  <a:pos x="T2" y="T3"/>
                </a:cxn>
                <a:cxn ang="0">
                  <a:pos x="T4" y="T5"/>
                </a:cxn>
                <a:cxn ang="0">
                  <a:pos x="T6" y="T7"/>
                </a:cxn>
              </a:cxnLst>
              <a:rect l="0" t="0" r="r" b="b"/>
              <a:pathLst>
                <a:path w="645" h="357">
                  <a:moveTo>
                    <a:pt x="0" y="191"/>
                  </a:moveTo>
                  <a:lnTo>
                    <a:pt x="181" y="191"/>
                  </a:lnTo>
                  <a:lnTo>
                    <a:pt x="399" y="357"/>
                  </a:lnTo>
                  <a:lnTo>
                    <a:pt x="645"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2" name="Freeform 8">
              <a:extLst>
                <a:ext uri="{FF2B5EF4-FFF2-40B4-BE49-F238E27FC236}">
                  <a16:creationId xmlns:a16="http://schemas.microsoft.com/office/drawing/2014/main" id="{4408B6CE-B5FD-45A0-95BE-747604780973}"/>
                </a:ext>
              </a:extLst>
            </p:cNvPr>
            <p:cNvSpPr>
              <a:spLocks/>
            </p:cNvSpPr>
            <p:nvPr userDrawn="1"/>
          </p:nvSpPr>
          <p:spPr bwMode="auto">
            <a:xfrm>
              <a:off x="6436" y="2923"/>
              <a:ext cx="645" cy="357"/>
            </a:xfrm>
            <a:custGeom>
              <a:avLst/>
              <a:gdLst>
                <a:gd name="T0" fmla="*/ 0 w 645"/>
                <a:gd name="T1" fmla="*/ 191 h 357"/>
                <a:gd name="T2" fmla="*/ 178 w 645"/>
                <a:gd name="T3" fmla="*/ 191 h 357"/>
                <a:gd name="T4" fmla="*/ 399 w 645"/>
                <a:gd name="T5" fmla="*/ 357 h 357"/>
                <a:gd name="T6" fmla="*/ 645 w 645"/>
                <a:gd name="T7" fmla="*/ 0 h 357"/>
              </a:gdLst>
              <a:ahLst/>
              <a:cxnLst>
                <a:cxn ang="0">
                  <a:pos x="T0" y="T1"/>
                </a:cxn>
                <a:cxn ang="0">
                  <a:pos x="T2" y="T3"/>
                </a:cxn>
                <a:cxn ang="0">
                  <a:pos x="T4" y="T5"/>
                </a:cxn>
                <a:cxn ang="0">
                  <a:pos x="T6" y="T7"/>
                </a:cxn>
              </a:cxnLst>
              <a:rect l="0" t="0" r="r" b="b"/>
              <a:pathLst>
                <a:path w="645" h="357">
                  <a:moveTo>
                    <a:pt x="0" y="191"/>
                  </a:moveTo>
                  <a:lnTo>
                    <a:pt x="178" y="191"/>
                  </a:lnTo>
                  <a:lnTo>
                    <a:pt x="399" y="357"/>
                  </a:lnTo>
                  <a:lnTo>
                    <a:pt x="645" y="0"/>
                  </a:lnTo>
                </a:path>
              </a:pathLst>
            </a:custGeom>
            <a:noFill/>
            <a:ln w="14288" cap="flat">
              <a:solidFill>
                <a:schemeClr val="bg2">
                  <a:lumMod val="9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grpSp>
    </p:spTree>
    <p:extLst>
      <p:ext uri="{BB962C8B-B14F-4D97-AF65-F5344CB8AC3E}">
        <p14:creationId xmlns:p14="http://schemas.microsoft.com/office/powerpoint/2010/main" val="351949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69AE9-5538-4CED-96BC-9E3CC2078F83}"/>
              </a:ext>
            </a:extLst>
          </p:cNvPr>
          <p:cNvSpPr>
            <a:spLocks noGrp="1"/>
          </p:cNvSpPr>
          <p:nvPr>
            <p:ph type="title"/>
          </p:nvPr>
        </p:nvSpPr>
        <p:spPr>
          <a:xfrm>
            <a:off x="336000" y="169579"/>
            <a:ext cx="11520000" cy="1125821"/>
          </a:xfrm>
          <a:blipFill>
            <a:blip r:embed="rId2" cstate="email">
              <a:extLst>
                <a:ext uri="{28A0092B-C50C-407E-A947-70E740481C1C}">
                  <a14:useLocalDpi xmlns:a14="http://schemas.microsoft.com/office/drawing/2010/main"/>
                </a:ext>
              </a:extLst>
            </a:blip>
            <a:stretch>
              <a:fillRect l="938" r="-938"/>
            </a:stretch>
          </a:blipFill>
        </p:spPr>
        <p:txBody>
          <a:bodyPr lIns="90000" tIns="108000" bIns="0" anchor="t">
            <a:noAutofit/>
          </a:bodyPr>
          <a:lstStyle>
            <a:lvl1pPr>
              <a:lnSpc>
                <a:spcPct val="90000"/>
              </a:lnSpc>
              <a:defRPr/>
            </a:lvl1pPr>
          </a:lstStyle>
          <a:p>
            <a:r>
              <a:rPr lang="en-GB" dirty="0" err="1"/>
              <a:t>Modifiez</a:t>
            </a:r>
            <a:r>
              <a:rPr lang="en-GB" dirty="0"/>
              <a:t> le style du titre</a:t>
            </a:r>
          </a:p>
        </p:txBody>
      </p:sp>
      <p:sp>
        <p:nvSpPr>
          <p:cNvPr id="3" name="Espace réservé du contenu 2">
            <a:extLst>
              <a:ext uri="{FF2B5EF4-FFF2-40B4-BE49-F238E27FC236}">
                <a16:creationId xmlns:a16="http://schemas.microsoft.com/office/drawing/2014/main" id="{936127F1-FD95-4357-A7B5-CA9504632284}"/>
              </a:ext>
            </a:extLst>
          </p:cNvPr>
          <p:cNvSpPr>
            <a:spLocks noGrp="1"/>
          </p:cNvSpPr>
          <p:nvPr>
            <p:ph idx="1"/>
          </p:nvPr>
        </p:nvSpPr>
        <p:spPr>
          <a:xfrm>
            <a:off x="336000" y="1705200"/>
            <a:ext cx="11520000" cy="4167601"/>
          </a:xfrm>
        </p:spPr>
        <p:txBody>
          <a:bodyPr/>
          <a:lstStyle>
            <a:lvl2pPr>
              <a:spcBef>
                <a:spcPts val="600"/>
              </a:spcBef>
              <a:defRPr/>
            </a:lvl2pPr>
            <a:lvl3pPr>
              <a:spcBef>
                <a:spcPts val="600"/>
              </a:spcBef>
              <a:defRPr/>
            </a:lvl3pPr>
          </a:lstStyle>
          <a:p>
            <a:pPr lvl="0"/>
            <a:r>
              <a:rPr lang="en-GB" dirty="0"/>
              <a:t>Modifier les styles du </a:t>
            </a:r>
            <a:r>
              <a:rPr lang="en-GB" dirty="0" err="1"/>
              <a:t>texte</a:t>
            </a:r>
            <a:r>
              <a:rPr lang="en-GB" dirty="0"/>
              <a:t> du masque</a:t>
            </a:r>
          </a:p>
          <a:p>
            <a:pPr lvl="1"/>
            <a:r>
              <a:rPr lang="en-GB" dirty="0" err="1"/>
              <a:t>Deuxième</a:t>
            </a:r>
            <a:r>
              <a:rPr lang="en-GB" dirty="0"/>
              <a:t> </a:t>
            </a:r>
            <a:r>
              <a:rPr lang="en-GB" dirty="0" err="1"/>
              <a:t>niveau</a:t>
            </a:r>
            <a:endParaRPr lang="en-GB" dirty="0"/>
          </a:p>
          <a:p>
            <a:pPr lvl="2"/>
            <a:r>
              <a:rPr lang="en-GB" dirty="0" err="1"/>
              <a:t>Troisième</a:t>
            </a:r>
            <a:r>
              <a:rPr lang="en-GB" dirty="0"/>
              <a:t> </a:t>
            </a:r>
            <a:r>
              <a:rPr lang="en-GB" dirty="0" err="1"/>
              <a:t>niveau</a:t>
            </a:r>
            <a:endParaRPr lang="en-GB" dirty="0"/>
          </a:p>
          <a:p>
            <a:pPr lvl="3"/>
            <a:r>
              <a:rPr lang="en-GB" dirty="0" err="1"/>
              <a:t>Quatrième</a:t>
            </a:r>
            <a:r>
              <a:rPr lang="en-GB" dirty="0"/>
              <a:t> </a:t>
            </a:r>
            <a:r>
              <a:rPr lang="en-GB" dirty="0" err="1"/>
              <a:t>niveau</a:t>
            </a:r>
            <a:endParaRPr lang="en-GB" dirty="0"/>
          </a:p>
        </p:txBody>
      </p:sp>
      <p:sp>
        <p:nvSpPr>
          <p:cNvPr id="9" name="Espace réservé du pied de page 8">
            <a:extLst>
              <a:ext uri="{FF2B5EF4-FFF2-40B4-BE49-F238E27FC236}">
                <a16:creationId xmlns:a16="http://schemas.microsoft.com/office/drawing/2014/main" id="{BA1312D9-81A7-4FBA-9E44-636643A1B38B}"/>
              </a:ext>
            </a:extLst>
          </p:cNvPr>
          <p:cNvSpPr>
            <a:spLocks noGrp="1"/>
          </p:cNvSpPr>
          <p:nvPr>
            <p:ph type="ftr" sz="quarter" idx="11"/>
          </p:nvPr>
        </p:nvSpPr>
        <p:spPr/>
        <p:txBody>
          <a:bodyPr/>
          <a:lstStyle/>
          <a:p>
            <a:r>
              <a:rPr lang="en-GB"/>
              <a:t>NAME OF THE PRESENTATION</a:t>
            </a:r>
            <a:endParaRPr lang="en-GB" dirty="0"/>
          </a:p>
        </p:txBody>
      </p:sp>
      <p:sp>
        <p:nvSpPr>
          <p:cNvPr id="10" name="Espace réservé du numéro de diapositive 9">
            <a:extLst>
              <a:ext uri="{FF2B5EF4-FFF2-40B4-BE49-F238E27FC236}">
                <a16:creationId xmlns:a16="http://schemas.microsoft.com/office/drawing/2014/main" id="{778DB922-087F-4EFE-980D-3654B8668FF1}"/>
              </a:ext>
            </a:extLst>
          </p:cNvPr>
          <p:cNvSpPr>
            <a:spLocks noGrp="1"/>
          </p:cNvSpPr>
          <p:nvPr>
            <p:ph type="sldNum" sz="quarter" idx="12"/>
          </p:nvPr>
        </p:nvSpPr>
        <p:spPr/>
        <p:txBody>
          <a:bodyPr/>
          <a:lstStyle/>
          <a:p>
            <a:r>
              <a:rPr lang="en-GB"/>
              <a:t>Slide / </a:t>
            </a:r>
            <a:fld id="{3EA6A558-C4CA-4506-B5EC-E793D5AE9532}" type="slidenum">
              <a:rPr lang="en-GB" smtClean="0"/>
              <a:pPr/>
              <a:t>‹N°›</a:t>
            </a:fld>
            <a:endParaRPr lang="en-GB" dirty="0"/>
          </a:p>
        </p:txBody>
      </p:sp>
    </p:spTree>
    <p:extLst>
      <p:ext uri="{BB962C8B-B14F-4D97-AF65-F5344CB8AC3E}">
        <p14:creationId xmlns:p14="http://schemas.microsoft.com/office/powerpoint/2010/main" val="124961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hapter">
    <p:spTree>
      <p:nvGrpSpPr>
        <p:cNvPr id="1" name=""/>
        <p:cNvGrpSpPr/>
        <p:nvPr/>
      </p:nvGrpSpPr>
      <p:grpSpPr>
        <a:xfrm>
          <a:off x="0" y="0"/>
          <a:ext cx="0" cy="0"/>
          <a:chOff x="0" y="0"/>
          <a:chExt cx="0" cy="0"/>
        </a:xfrm>
      </p:grpSpPr>
      <p:sp>
        <p:nvSpPr>
          <p:cNvPr id="12" name="Espace réservé pour une image  11">
            <a:extLst>
              <a:ext uri="{FF2B5EF4-FFF2-40B4-BE49-F238E27FC236}">
                <a16:creationId xmlns:a16="http://schemas.microsoft.com/office/drawing/2014/main" id="{6DA2E863-6C47-4EEA-B329-C4B63E77DB5B}"/>
              </a:ext>
            </a:extLst>
          </p:cNvPr>
          <p:cNvSpPr>
            <a:spLocks noGrp="1"/>
          </p:cNvSpPr>
          <p:nvPr>
            <p:ph type="pic" sz="quarter" idx="11"/>
          </p:nvPr>
        </p:nvSpPr>
        <p:spPr>
          <a:xfrm>
            <a:off x="0" y="0"/>
            <a:ext cx="6924675" cy="6858000"/>
          </a:xfrm>
          <a:solidFill>
            <a:schemeClr val="bg2"/>
          </a:solidFill>
        </p:spPr>
        <p:txBody>
          <a:bodyPr/>
          <a:lstStyle/>
          <a:p>
            <a:endParaRPr lang="fr-FR"/>
          </a:p>
        </p:txBody>
      </p:sp>
      <p:sp>
        <p:nvSpPr>
          <p:cNvPr id="2" name="Titre 1">
            <a:extLst>
              <a:ext uri="{FF2B5EF4-FFF2-40B4-BE49-F238E27FC236}">
                <a16:creationId xmlns:a16="http://schemas.microsoft.com/office/drawing/2014/main" id="{EA6F4497-1FE5-49E0-82F8-0BFDD1240CB1}"/>
              </a:ext>
            </a:extLst>
          </p:cNvPr>
          <p:cNvSpPr>
            <a:spLocks noGrp="1"/>
          </p:cNvSpPr>
          <p:nvPr>
            <p:ph type="title"/>
          </p:nvPr>
        </p:nvSpPr>
        <p:spPr>
          <a:xfrm>
            <a:off x="7356000" y="2529000"/>
            <a:ext cx="4487300" cy="886397"/>
          </a:xfrm>
          <a:noFill/>
        </p:spPr>
        <p:txBody>
          <a:bodyPr anchor="b"/>
          <a:lstStyle>
            <a:lvl1pPr>
              <a:defRPr sz="3200"/>
            </a:lvl1pPr>
          </a:lstStyle>
          <a:p>
            <a:r>
              <a:rPr lang="en-GB"/>
              <a:t>Modifiez le style du titre</a:t>
            </a:r>
            <a:endParaRPr lang="en-GB" dirty="0"/>
          </a:p>
        </p:txBody>
      </p:sp>
      <p:sp>
        <p:nvSpPr>
          <p:cNvPr id="3" name="Espace réservé du texte 2">
            <a:extLst>
              <a:ext uri="{FF2B5EF4-FFF2-40B4-BE49-F238E27FC236}">
                <a16:creationId xmlns:a16="http://schemas.microsoft.com/office/drawing/2014/main" id="{C33288B6-AD76-4094-B4FF-1660C4CF1FAC}"/>
              </a:ext>
            </a:extLst>
          </p:cNvPr>
          <p:cNvSpPr>
            <a:spLocks noGrp="1"/>
          </p:cNvSpPr>
          <p:nvPr>
            <p:ph type="body" idx="1"/>
          </p:nvPr>
        </p:nvSpPr>
        <p:spPr>
          <a:xfrm>
            <a:off x="7356000" y="3509738"/>
            <a:ext cx="4487300" cy="999262"/>
          </a:xfrm>
        </p:spPr>
        <p:txBody>
          <a:bodyPr>
            <a:normAutofit/>
          </a:bodyPr>
          <a:lstStyle>
            <a:lvl1pPr marL="0" indent="0">
              <a:buNone/>
              <a:defRPr sz="12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Modifier les styles du texte du masque</a:t>
            </a:r>
            <a:endParaRPr lang="en-GB" dirty="0"/>
          </a:p>
        </p:txBody>
      </p:sp>
      <p:sp>
        <p:nvSpPr>
          <p:cNvPr id="7" name="Espace réservé du numéro de diapositive 6">
            <a:extLst>
              <a:ext uri="{FF2B5EF4-FFF2-40B4-BE49-F238E27FC236}">
                <a16:creationId xmlns:a16="http://schemas.microsoft.com/office/drawing/2014/main" id="{F1EFD05A-EB04-4E51-B6F2-07BDE14CCCF9}"/>
              </a:ext>
            </a:extLst>
          </p:cNvPr>
          <p:cNvSpPr>
            <a:spLocks noGrp="1"/>
          </p:cNvSpPr>
          <p:nvPr>
            <p:ph type="sldNum" sz="quarter" idx="10"/>
          </p:nvPr>
        </p:nvSpPr>
        <p:spPr/>
        <p:txBody>
          <a:bodyPr/>
          <a:lstStyle/>
          <a:p>
            <a:r>
              <a:rPr lang="en-GB"/>
              <a:t>Slide / </a:t>
            </a:r>
            <a:fld id="{3EA6A558-C4CA-4506-B5EC-E793D5AE9532}" type="slidenum">
              <a:rPr lang="en-GB" smtClean="0"/>
              <a:pPr/>
              <a:t>‹N°›</a:t>
            </a:fld>
            <a:endParaRPr lang="en-GB" dirty="0"/>
          </a:p>
        </p:txBody>
      </p:sp>
      <p:sp>
        <p:nvSpPr>
          <p:cNvPr id="10" name="Rectangle 9">
            <a:extLst>
              <a:ext uri="{FF2B5EF4-FFF2-40B4-BE49-F238E27FC236}">
                <a16:creationId xmlns:a16="http://schemas.microsoft.com/office/drawing/2014/main" id="{22FBF328-7074-4AD0-990A-27C6D5ED03BE}"/>
              </a:ext>
            </a:extLst>
          </p:cNvPr>
          <p:cNvSpPr/>
          <p:nvPr userDrawn="1"/>
        </p:nvSpPr>
        <p:spPr>
          <a:xfrm>
            <a:off x="6924675" y="1686150"/>
            <a:ext cx="119063" cy="34621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5" name="Espace réservé du texte 4">
            <a:extLst>
              <a:ext uri="{FF2B5EF4-FFF2-40B4-BE49-F238E27FC236}">
                <a16:creationId xmlns:a16="http://schemas.microsoft.com/office/drawing/2014/main" id="{BBBB1B66-339E-4087-8235-743E7EA7C16F}"/>
              </a:ext>
            </a:extLst>
          </p:cNvPr>
          <p:cNvSpPr>
            <a:spLocks noGrp="1"/>
          </p:cNvSpPr>
          <p:nvPr>
            <p:ph type="body" sz="quarter" idx="12" hasCustomPrompt="1"/>
          </p:nvPr>
        </p:nvSpPr>
        <p:spPr>
          <a:xfrm>
            <a:off x="7356001" y="1686150"/>
            <a:ext cx="900000" cy="482850"/>
          </a:xfrm>
        </p:spPr>
        <p:txBody>
          <a:bodyPr>
            <a:normAutofit/>
          </a:bodyPr>
          <a:lstStyle>
            <a:lvl1pPr marL="0" indent="0">
              <a:buNone/>
              <a:defRPr sz="2400">
                <a:solidFill>
                  <a:schemeClr val="accent1"/>
                </a:solidFill>
              </a:defRPr>
            </a:lvl1pPr>
            <a:lvl2pPr marL="0" indent="0">
              <a:buNone/>
              <a:defRPr/>
            </a:lvl2pPr>
            <a:lvl3pPr marL="88900" indent="0">
              <a:buNone/>
              <a:defRPr/>
            </a:lvl3pPr>
            <a:lvl4pPr marL="0" indent="0">
              <a:buNone/>
              <a:defRPr/>
            </a:lvl4pPr>
            <a:lvl5pPr marL="88900" indent="0">
              <a:buNone/>
              <a:defRPr/>
            </a:lvl5pPr>
          </a:lstStyle>
          <a:p>
            <a:pPr lvl="0"/>
            <a:r>
              <a:rPr lang="en-GB"/>
              <a:t>01</a:t>
            </a:r>
            <a:endParaRPr lang="en-GB" dirty="0"/>
          </a:p>
        </p:txBody>
      </p:sp>
    </p:spTree>
    <p:extLst>
      <p:ext uri="{BB962C8B-B14F-4D97-AF65-F5344CB8AC3E}">
        <p14:creationId xmlns:p14="http://schemas.microsoft.com/office/powerpoint/2010/main" val="4118297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2E6DBE5D-5AE7-4F10-A534-5327C294089D}"/>
              </a:ext>
            </a:extLst>
          </p:cNvPr>
          <p:cNvSpPr>
            <a:spLocks noGrp="1"/>
          </p:cNvSpPr>
          <p:nvPr>
            <p:ph type="body" idx="1"/>
          </p:nvPr>
        </p:nvSpPr>
        <p:spPr>
          <a:xfrm>
            <a:off x="336000" y="1703388"/>
            <a:ext cx="11520000" cy="4169413"/>
          </a:xfrm>
          <a:prstGeom prst="rect">
            <a:avLst/>
          </a:prstGeom>
        </p:spPr>
        <p:txBody>
          <a:bodyPr vert="horz" lIns="0" tIns="45720" rIns="91440" bIns="45720" rtlCol="0">
            <a:noAutofit/>
          </a:bodyPr>
          <a:lstStyle/>
          <a:p>
            <a:pPr lvl="0"/>
            <a:r>
              <a:rPr lang="en-GB" dirty="0"/>
              <a:t>Modifier les styles du </a:t>
            </a:r>
            <a:r>
              <a:rPr lang="en-GB" dirty="0" err="1"/>
              <a:t>texte</a:t>
            </a:r>
            <a:r>
              <a:rPr lang="en-GB" dirty="0"/>
              <a:t> du masque</a:t>
            </a:r>
          </a:p>
          <a:p>
            <a:pPr lvl="1"/>
            <a:r>
              <a:rPr lang="en-GB" dirty="0" err="1"/>
              <a:t>Deuxième</a:t>
            </a:r>
            <a:r>
              <a:rPr lang="en-GB" dirty="0"/>
              <a:t> </a:t>
            </a:r>
            <a:r>
              <a:rPr lang="en-GB" dirty="0" err="1"/>
              <a:t>niveau</a:t>
            </a:r>
            <a:endParaRPr lang="en-GB" dirty="0"/>
          </a:p>
          <a:p>
            <a:pPr lvl="2"/>
            <a:r>
              <a:rPr lang="en-GB" dirty="0" err="1"/>
              <a:t>Troisième</a:t>
            </a:r>
            <a:r>
              <a:rPr lang="en-GB" dirty="0"/>
              <a:t> </a:t>
            </a:r>
            <a:r>
              <a:rPr lang="en-GB" dirty="0" err="1"/>
              <a:t>niveau</a:t>
            </a:r>
            <a:endParaRPr lang="en-GB" dirty="0"/>
          </a:p>
          <a:p>
            <a:pPr lvl="3"/>
            <a:r>
              <a:rPr lang="en-GB" dirty="0" err="1"/>
              <a:t>Quatrième</a:t>
            </a:r>
            <a:r>
              <a:rPr lang="en-GB" dirty="0"/>
              <a:t> </a:t>
            </a:r>
            <a:r>
              <a:rPr lang="en-GB" dirty="0" err="1"/>
              <a:t>niveau</a:t>
            </a:r>
            <a:endParaRPr lang="en-GB" dirty="0"/>
          </a:p>
        </p:txBody>
      </p:sp>
      <p:sp>
        <p:nvSpPr>
          <p:cNvPr id="6" name="Espace réservé du numéro de diapositive 5">
            <a:extLst>
              <a:ext uri="{FF2B5EF4-FFF2-40B4-BE49-F238E27FC236}">
                <a16:creationId xmlns:a16="http://schemas.microsoft.com/office/drawing/2014/main" id="{8E75F1B8-6778-4142-A61E-1617F3A45E58}"/>
              </a:ext>
            </a:extLst>
          </p:cNvPr>
          <p:cNvSpPr>
            <a:spLocks noGrp="1"/>
          </p:cNvSpPr>
          <p:nvPr>
            <p:ph type="sldNum" sz="quarter" idx="4"/>
          </p:nvPr>
        </p:nvSpPr>
        <p:spPr>
          <a:xfrm>
            <a:off x="11273133" y="6549922"/>
            <a:ext cx="744114" cy="138499"/>
          </a:xfrm>
          <a:prstGeom prst="rect">
            <a:avLst/>
          </a:prstGeom>
        </p:spPr>
        <p:txBody>
          <a:bodyPr vert="horz" wrap="none" lIns="91440" tIns="0" rIns="91440" bIns="0" rtlCol="0" anchor="ctr">
            <a:spAutoFit/>
          </a:bodyPr>
          <a:lstStyle>
            <a:lvl1pPr algn="ctr">
              <a:defRPr sz="900">
                <a:solidFill>
                  <a:schemeClr val="tx1">
                    <a:tint val="75000"/>
                  </a:schemeClr>
                </a:solidFill>
              </a:defRPr>
            </a:lvl1pPr>
          </a:lstStyle>
          <a:p>
            <a:r>
              <a:rPr lang="en-GB"/>
              <a:t>Slide / </a:t>
            </a:r>
            <a:fld id="{3EA6A558-C4CA-4506-B5EC-E793D5AE9532}" type="slidenum">
              <a:rPr lang="en-GB" smtClean="0"/>
              <a:pPr/>
              <a:t>‹N°›</a:t>
            </a:fld>
            <a:endParaRPr lang="en-GB" dirty="0"/>
          </a:p>
        </p:txBody>
      </p:sp>
      <p:sp>
        <p:nvSpPr>
          <p:cNvPr id="9" name="Rectangle 8">
            <a:extLst>
              <a:ext uri="{FF2B5EF4-FFF2-40B4-BE49-F238E27FC236}">
                <a16:creationId xmlns:a16="http://schemas.microsoft.com/office/drawing/2014/main" id="{4D5C24DB-CDBF-424D-B02B-62056BB6B0B7}"/>
              </a:ext>
            </a:extLst>
          </p:cNvPr>
          <p:cNvSpPr/>
          <p:nvPr userDrawn="1"/>
        </p:nvSpPr>
        <p:spPr>
          <a:xfrm>
            <a:off x="11101388" y="6781801"/>
            <a:ext cx="1090612"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2" name="Image 11">
            <a:extLst>
              <a:ext uri="{FF2B5EF4-FFF2-40B4-BE49-F238E27FC236}">
                <a16:creationId xmlns:a16="http://schemas.microsoft.com/office/drawing/2014/main" id="{0B45E010-BE3E-41C4-87DF-1A1C0692AEF5}"/>
              </a:ext>
            </a:extLst>
          </p:cNvPr>
          <p:cNvPicPr>
            <a:picLocks noChangeAspect="1"/>
          </p:cNvPicPr>
          <p:nvPr userDrawn="1"/>
        </p:nvPicPr>
        <p:blipFill>
          <a:blip r:embed="rId25" cstate="email">
            <a:extLst>
              <a:ext uri="{28A0092B-C50C-407E-A947-70E740481C1C}">
                <a14:useLocalDpi xmlns:a14="http://schemas.microsoft.com/office/drawing/2010/main"/>
              </a:ext>
            </a:extLst>
          </a:blip>
          <a:stretch>
            <a:fillRect/>
          </a:stretch>
        </p:blipFill>
        <p:spPr>
          <a:xfrm>
            <a:off x="188362" y="6079331"/>
            <a:ext cx="506185" cy="623888"/>
          </a:xfrm>
          <a:prstGeom prst="rect">
            <a:avLst/>
          </a:prstGeom>
        </p:spPr>
      </p:pic>
      <p:sp>
        <p:nvSpPr>
          <p:cNvPr id="13" name="Espace réservé de la date 12">
            <a:extLst>
              <a:ext uri="{FF2B5EF4-FFF2-40B4-BE49-F238E27FC236}">
                <a16:creationId xmlns:a16="http://schemas.microsoft.com/office/drawing/2014/main" id="{FAF8FFE8-7ADC-49F4-811F-CF9BADBBC24B}"/>
              </a:ext>
            </a:extLst>
          </p:cNvPr>
          <p:cNvSpPr>
            <a:spLocks noGrp="1"/>
          </p:cNvSpPr>
          <p:nvPr>
            <p:ph type="dt" sz="half" idx="2"/>
          </p:nvPr>
        </p:nvSpPr>
        <p:spPr>
          <a:xfrm>
            <a:off x="3360" y="6888346"/>
            <a:ext cx="2743200" cy="76201"/>
          </a:xfrm>
          <a:prstGeom prst="rect">
            <a:avLst/>
          </a:prstGeom>
        </p:spPr>
        <p:txBody>
          <a:bodyPr vert="horz" lIns="91440" tIns="45720" rIns="91440" bIns="45720" rtlCol="0" anchor="ctr"/>
          <a:lstStyle>
            <a:lvl1pPr algn="l">
              <a:defRPr sz="300" cap="all" baseline="0">
                <a:solidFill>
                  <a:schemeClr val="tx1">
                    <a:tint val="75000"/>
                  </a:schemeClr>
                </a:solidFill>
              </a:defRPr>
            </a:lvl1pPr>
          </a:lstStyle>
          <a:p>
            <a:fld id="{317E9F93-8240-4A70-B44D-1855F6CF5D19}" type="datetime6">
              <a:rPr lang="en-GB" smtClean="0"/>
              <a:t>May 20</a:t>
            </a:fld>
            <a:endParaRPr lang="en-GB" dirty="0"/>
          </a:p>
        </p:txBody>
      </p:sp>
      <p:sp>
        <p:nvSpPr>
          <p:cNvPr id="4" name="Espace réservé du pied de page 3">
            <a:extLst>
              <a:ext uri="{FF2B5EF4-FFF2-40B4-BE49-F238E27FC236}">
                <a16:creationId xmlns:a16="http://schemas.microsoft.com/office/drawing/2014/main" id="{4F457AE8-B5EE-43CB-AC05-923B74820487}"/>
              </a:ext>
            </a:extLst>
          </p:cNvPr>
          <p:cNvSpPr>
            <a:spLocks noGrp="1"/>
          </p:cNvSpPr>
          <p:nvPr>
            <p:ph type="ftr" sz="quarter" idx="3"/>
          </p:nvPr>
        </p:nvSpPr>
        <p:spPr>
          <a:xfrm>
            <a:off x="876000" y="6356350"/>
            <a:ext cx="9583200" cy="365125"/>
          </a:xfrm>
          <a:prstGeom prst="rect">
            <a:avLst/>
          </a:prstGeom>
        </p:spPr>
        <p:txBody>
          <a:bodyPr vert="horz" lIns="91440" tIns="45720" rIns="91440" bIns="45720" rtlCol="0" anchor="ctr"/>
          <a:lstStyle>
            <a:lvl1pPr algn="l">
              <a:defRPr sz="900" cap="all" baseline="0">
                <a:solidFill>
                  <a:schemeClr val="tx1">
                    <a:tint val="75000"/>
                  </a:schemeClr>
                </a:solidFill>
              </a:defRPr>
            </a:lvl1pPr>
          </a:lstStyle>
          <a:p>
            <a:r>
              <a:rPr lang="en-GB"/>
              <a:t>NAME OF THE PRESENTATION</a:t>
            </a:r>
            <a:endParaRPr lang="en-GB" dirty="0"/>
          </a:p>
        </p:txBody>
      </p:sp>
      <p:grpSp>
        <p:nvGrpSpPr>
          <p:cNvPr id="8" name="Groupe 7">
            <a:extLst>
              <a:ext uri="{FF2B5EF4-FFF2-40B4-BE49-F238E27FC236}">
                <a16:creationId xmlns:a16="http://schemas.microsoft.com/office/drawing/2014/main" id="{E1F40748-E99B-47B4-AA1D-603EBA2EC47B}"/>
              </a:ext>
            </a:extLst>
          </p:cNvPr>
          <p:cNvGrpSpPr/>
          <p:nvPr userDrawn="1"/>
        </p:nvGrpSpPr>
        <p:grpSpPr>
          <a:xfrm>
            <a:off x="-287382" y="78287"/>
            <a:ext cx="1198347" cy="906912"/>
            <a:chOff x="-287382" y="78287"/>
            <a:chExt cx="1198347" cy="906912"/>
          </a:xfrm>
        </p:grpSpPr>
        <p:grpSp>
          <p:nvGrpSpPr>
            <p:cNvPr id="11" name="Group 72">
              <a:extLst>
                <a:ext uri="{FF2B5EF4-FFF2-40B4-BE49-F238E27FC236}">
                  <a16:creationId xmlns:a16="http://schemas.microsoft.com/office/drawing/2014/main" id="{442D3687-DCC0-4B1E-B782-741BB62E81A9}"/>
                </a:ext>
              </a:extLst>
            </p:cNvPr>
            <p:cNvGrpSpPr>
              <a:grpSpLocks noChangeAspect="1"/>
            </p:cNvGrpSpPr>
            <p:nvPr userDrawn="1"/>
          </p:nvGrpSpPr>
          <p:grpSpPr bwMode="auto">
            <a:xfrm>
              <a:off x="-152876" y="78287"/>
              <a:ext cx="1063841" cy="906912"/>
              <a:chOff x="3842" y="3679"/>
              <a:chExt cx="522" cy="445"/>
            </a:xfrm>
          </p:grpSpPr>
          <p:sp>
            <p:nvSpPr>
              <p:cNvPr id="14" name="Line 73">
                <a:extLst>
                  <a:ext uri="{FF2B5EF4-FFF2-40B4-BE49-F238E27FC236}">
                    <a16:creationId xmlns:a16="http://schemas.microsoft.com/office/drawing/2014/main" id="{39B82F31-EBFB-449D-AF89-9B12278F2507}"/>
                  </a:ext>
                </a:extLst>
              </p:cNvPr>
              <p:cNvSpPr>
                <a:spLocks noChangeShapeType="1"/>
              </p:cNvSpPr>
              <p:nvPr/>
            </p:nvSpPr>
            <p:spPr bwMode="auto">
              <a:xfrm flipV="1">
                <a:off x="3885" y="3822"/>
                <a:ext cx="388" cy="302"/>
              </a:xfrm>
              <a:prstGeom prst="line">
                <a:avLst/>
              </a:prstGeom>
              <a:noFill/>
              <a:ln w="11113" cap="flat">
                <a:solidFill>
                  <a:schemeClr val="bg2">
                    <a:lumMod val="90000"/>
                  </a:schemeClr>
                </a:solidFill>
                <a:prstDash val="solid"/>
                <a:miter lim="800000"/>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 name="Line 74">
                <a:extLst>
                  <a:ext uri="{FF2B5EF4-FFF2-40B4-BE49-F238E27FC236}">
                    <a16:creationId xmlns:a16="http://schemas.microsoft.com/office/drawing/2014/main" id="{F1F0C5D9-5085-4905-A1D8-DCCDF019012D}"/>
                  </a:ext>
                </a:extLst>
              </p:cNvPr>
              <p:cNvSpPr>
                <a:spLocks noChangeShapeType="1"/>
              </p:cNvSpPr>
              <p:nvPr/>
            </p:nvSpPr>
            <p:spPr bwMode="auto">
              <a:xfrm flipV="1">
                <a:off x="3914" y="3679"/>
                <a:ext cx="450" cy="352"/>
              </a:xfrm>
              <a:prstGeom prst="line">
                <a:avLst/>
              </a:prstGeom>
              <a:noFill/>
              <a:ln w="11113" cap="flat">
                <a:solidFill>
                  <a:schemeClr val="bg2">
                    <a:lumMod val="90000"/>
                  </a:schemeClr>
                </a:solidFill>
                <a:prstDash val="solid"/>
                <a:miter lim="800000"/>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 name="Line 75">
                <a:extLst>
                  <a:ext uri="{FF2B5EF4-FFF2-40B4-BE49-F238E27FC236}">
                    <a16:creationId xmlns:a16="http://schemas.microsoft.com/office/drawing/2014/main" id="{D1D0047B-D98C-490D-98E3-9972FAE168B9}"/>
                  </a:ext>
                </a:extLst>
              </p:cNvPr>
              <p:cNvSpPr>
                <a:spLocks noChangeShapeType="1"/>
              </p:cNvSpPr>
              <p:nvPr/>
            </p:nvSpPr>
            <p:spPr bwMode="auto">
              <a:xfrm flipV="1">
                <a:off x="3842" y="3739"/>
                <a:ext cx="357" cy="275"/>
              </a:xfrm>
              <a:prstGeom prst="line">
                <a:avLst/>
              </a:prstGeom>
              <a:noFill/>
              <a:ln w="11113" cap="flat">
                <a:solidFill>
                  <a:schemeClr val="bg2">
                    <a:lumMod val="90000"/>
                  </a:schemeClr>
                </a:solidFill>
                <a:prstDash val="solid"/>
                <a:miter lim="800000"/>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fr-FR"/>
              </a:p>
            </p:txBody>
          </p:sp>
        </p:grpSp>
        <p:sp>
          <p:nvSpPr>
            <p:cNvPr id="18" name="Line 76">
              <a:extLst>
                <a:ext uri="{FF2B5EF4-FFF2-40B4-BE49-F238E27FC236}">
                  <a16:creationId xmlns:a16="http://schemas.microsoft.com/office/drawing/2014/main" id="{B53C2526-9C98-4B32-9E3B-DB306359A9FA}"/>
                </a:ext>
              </a:extLst>
            </p:cNvPr>
            <p:cNvSpPr>
              <a:spLocks noChangeShapeType="1"/>
            </p:cNvSpPr>
            <p:nvPr userDrawn="1"/>
          </p:nvSpPr>
          <p:spPr bwMode="auto">
            <a:xfrm flipV="1">
              <a:off x="-287382" y="225023"/>
              <a:ext cx="652163" cy="507463"/>
            </a:xfrm>
            <a:prstGeom prst="line">
              <a:avLst/>
            </a:prstGeom>
            <a:noFill/>
            <a:ln w="11113" cap="flat">
              <a:solidFill>
                <a:schemeClr val="bg2">
                  <a:lumMod val="90000"/>
                </a:schemeClr>
              </a:solidFill>
              <a:prstDash val="solid"/>
              <a:miter lim="800000"/>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fr-FR"/>
            </a:p>
          </p:txBody>
        </p:sp>
      </p:grpSp>
      <p:sp>
        <p:nvSpPr>
          <p:cNvPr id="2" name="Espace réservé du titre 1">
            <a:extLst>
              <a:ext uri="{FF2B5EF4-FFF2-40B4-BE49-F238E27FC236}">
                <a16:creationId xmlns:a16="http://schemas.microsoft.com/office/drawing/2014/main" id="{EA110E0B-E4B3-4F3F-826C-894D0ADF6721}"/>
              </a:ext>
            </a:extLst>
          </p:cNvPr>
          <p:cNvSpPr>
            <a:spLocks noGrp="1"/>
          </p:cNvSpPr>
          <p:nvPr>
            <p:ph type="title"/>
          </p:nvPr>
        </p:nvSpPr>
        <p:spPr>
          <a:xfrm>
            <a:off x="336000" y="169580"/>
            <a:ext cx="11520000" cy="1125820"/>
          </a:xfrm>
          <a:prstGeom prst="rect">
            <a:avLst/>
          </a:prstGeom>
          <a:blipFill>
            <a:blip r:embed="rId26" cstate="email">
              <a:extLst>
                <a:ext uri="{28A0092B-C50C-407E-A947-70E740481C1C}">
                  <a14:useLocalDpi xmlns:a14="http://schemas.microsoft.com/office/drawing/2010/main"/>
                </a:ext>
              </a:extLst>
            </a:blip>
            <a:stretch>
              <a:fillRect l="938" r="-938"/>
            </a:stretch>
          </a:blipFill>
        </p:spPr>
        <p:txBody>
          <a:bodyPr vert="horz" wrap="square" lIns="90000" tIns="108000" rIns="0" bIns="0" rtlCol="0" anchor="t">
            <a:noAutofit/>
          </a:bodyPr>
          <a:lstStyle/>
          <a:p>
            <a:r>
              <a:rPr lang="en-GB" dirty="0" err="1"/>
              <a:t>Modifiez</a:t>
            </a:r>
            <a:r>
              <a:rPr lang="en-GB" dirty="0"/>
              <a:t> le style du titre</a:t>
            </a:r>
          </a:p>
        </p:txBody>
      </p:sp>
      <p:sp>
        <p:nvSpPr>
          <p:cNvPr id="20" name="Rectangle 19">
            <a:extLst>
              <a:ext uri="{FF2B5EF4-FFF2-40B4-BE49-F238E27FC236}">
                <a16:creationId xmlns:a16="http://schemas.microsoft.com/office/drawing/2014/main" id="{4FBDECC3-C962-44F4-B90E-C11B6EF0D16C}"/>
              </a:ext>
            </a:extLst>
          </p:cNvPr>
          <p:cNvSpPr/>
          <p:nvPr userDrawn="1"/>
        </p:nvSpPr>
        <p:spPr>
          <a:xfrm>
            <a:off x="-334524" y="1"/>
            <a:ext cx="332196" cy="108900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97609539"/>
      </p:ext>
    </p:extLst>
  </p:cSld>
  <p:clrMap bg1="lt1" tx1="dk1" bg2="lt2" tx2="dk2" accent1="accent1" accent2="accent2" accent3="accent3" accent4="accent4" accent5="accent5" accent6="accent6" hlink="hlink" folHlink="folHlink"/>
  <p:sldLayoutIdLst>
    <p:sldLayoutId id="2147483649" r:id="rId1"/>
    <p:sldLayoutId id="2147483671" r:id="rId2"/>
    <p:sldLayoutId id="2147483669" r:id="rId3"/>
    <p:sldLayoutId id="2147483670" r:id="rId4"/>
    <p:sldLayoutId id="2147483668" r:id="rId5"/>
    <p:sldLayoutId id="2147483666" r:id="rId6"/>
    <p:sldLayoutId id="2147483667" r:id="rId7"/>
    <p:sldLayoutId id="2147483650" r:id="rId8"/>
    <p:sldLayoutId id="2147483651" r:id="rId9"/>
    <p:sldLayoutId id="2147483654" r:id="rId10"/>
    <p:sldLayoutId id="2147483657" r:id="rId11"/>
    <p:sldLayoutId id="2147483691" r:id="rId12"/>
    <p:sldLayoutId id="2147483716" r:id="rId13"/>
    <p:sldLayoutId id="2147483664" r:id="rId14"/>
    <p:sldLayoutId id="2147483714" r:id="rId15"/>
    <p:sldLayoutId id="2147483692" r:id="rId16"/>
    <p:sldLayoutId id="2147483708" r:id="rId17"/>
    <p:sldLayoutId id="2147483693" r:id="rId18"/>
    <p:sldLayoutId id="2147483658" r:id="rId19"/>
    <p:sldLayoutId id="2147483661" r:id="rId20"/>
    <p:sldLayoutId id="2147483655" r:id="rId21"/>
    <p:sldLayoutId id="2147483656" r:id="rId22"/>
    <p:sldLayoutId id="2147483715" r:id="rId23"/>
  </p:sldLayoutIdLst>
  <p:hf hdr="0"/>
  <p:txStyles>
    <p:titleStyle>
      <a:lvl1pPr algn="l" defTabSz="914400" rtl="0" eaLnBrk="1" latinLnBrk="0" hangingPunct="1">
        <a:lnSpc>
          <a:spcPct val="90000"/>
        </a:lnSpc>
        <a:spcBef>
          <a:spcPct val="0"/>
        </a:spcBef>
        <a:buNone/>
        <a:defRPr sz="2800" b="1" kern="1200" cap="all" baseline="0">
          <a:solidFill>
            <a:schemeClr val="accent2"/>
          </a:solidFill>
          <a:latin typeface="+mj-lt"/>
          <a:ea typeface="+mj-ea"/>
          <a:cs typeface="+mj-cs"/>
        </a:defRPr>
      </a:lvl1pPr>
    </p:titleStyle>
    <p:bodyStyle>
      <a:lvl1pPr marL="92075" indent="-92075" algn="l" defTabSz="914400" rtl="0" eaLnBrk="1" latinLnBrk="0" hangingPunct="1">
        <a:lnSpc>
          <a:spcPct val="90000"/>
        </a:lnSpc>
        <a:spcBef>
          <a:spcPts val="1500"/>
        </a:spcBef>
        <a:buFont typeface="Arial" panose="020B0604020202020204" pitchFamily="34" charset="0"/>
        <a:buChar char=" "/>
        <a:defRPr sz="1600" b="1" kern="1200">
          <a:solidFill>
            <a:schemeClr val="tx1"/>
          </a:solidFill>
          <a:latin typeface="+mn-lt"/>
          <a:ea typeface="+mn-ea"/>
          <a:cs typeface="+mn-cs"/>
        </a:defRPr>
      </a:lvl1pPr>
      <a:lvl2pPr marL="92075" indent="-92075" algn="l" defTabSz="914400" rtl="0" eaLnBrk="1" latinLnBrk="0" hangingPunct="1">
        <a:lnSpc>
          <a:spcPct val="90000"/>
        </a:lnSpc>
        <a:spcBef>
          <a:spcPts val="600"/>
        </a:spcBef>
        <a:buFont typeface="Arial" panose="020B0604020202020204" pitchFamily="34" charset="0"/>
        <a:buChar char=" "/>
        <a:defRPr sz="1200" b="1" i="1" kern="1200">
          <a:solidFill>
            <a:schemeClr val="accent1"/>
          </a:solidFill>
          <a:latin typeface="+mn-lt"/>
          <a:ea typeface="+mn-ea"/>
          <a:cs typeface="+mn-cs"/>
        </a:defRPr>
      </a:lvl2pPr>
      <a:lvl3pPr marL="266700" indent="-177800" algn="l" defTabSz="914400" rtl="0" eaLnBrk="1" latinLnBrk="0" hangingPunct="1">
        <a:lnSpc>
          <a:spcPct val="90000"/>
        </a:lnSpc>
        <a:spcBef>
          <a:spcPts val="600"/>
        </a:spcBef>
        <a:buClr>
          <a:schemeClr val="accent1"/>
        </a:buClr>
        <a:buFont typeface="Wingdings" panose="05000000000000000000" pitchFamily="2" charset="2"/>
        <a:buChar char="§"/>
        <a:defRPr sz="1200" kern="1200">
          <a:solidFill>
            <a:schemeClr val="tx1"/>
          </a:solidFill>
          <a:latin typeface="+mn-lt"/>
          <a:ea typeface="+mn-ea"/>
          <a:cs typeface="+mn-cs"/>
        </a:defRPr>
      </a:lvl3pPr>
      <a:lvl4pPr marL="358775" indent="-92075" algn="l" defTabSz="914400" rtl="0" eaLnBrk="1" latinLnBrk="0" hangingPunct="1">
        <a:lnSpc>
          <a:spcPct val="90000"/>
        </a:lnSpc>
        <a:spcBef>
          <a:spcPts val="600"/>
        </a:spcBef>
        <a:buFont typeface="Arial" panose="020B0604020202020204" pitchFamily="34" charset="0"/>
        <a:buChar char=" "/>
        <a:defRPr sz="1200" b="0" i="0" kern="1200">
          <a:solidFill>
            <a:schemeClr val="tx2">
              <a:lumMod val="60000"/>
              <a:lumOff val="40000"/>
            </a:schemeClr>
          </a:solidFill>
          <a:latin typeface="+mn-lt"/>
          <a:ea typeface="+mn-ea"/>
          <a:cs typeface="+mn-cs"/>
        </a:defRPr>
      </a:lvl4pPr>
      <a:lvl5pPr marL="266700" indent="-177800" algn="l" defTabSz="914400" rtl="0" eaLnBrk="1" latinLnBrk="0" hangingPunct="1">
        <a:lnSpc>
          <a:spcPct val="90000"/>
        </a:lnSpc>
        <a:spcBef>
          <a:spcPts val="500"/>
        </a:spcBef>
        <a:buFont typeface="Arial" panose="020B0604020202020204" pitchFamily="34" charset="0"/>
        <a:buChar char=" "/>
        <a:defRPr sz="1050" i="1"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11" userDrawn="1">
          <p15:clr>
            <a:srgbClr val="F26B43"/>
          </p15:clr>
        </p15:guide>
        <p15:guide id="3" pos="7469" userDrawn="1">
          <p15:clr>
            <a:srgbClr val="F26B43"/>
          </p15:clr>
        </p15:guide>
        <p15:guide id="4" orient="horz" pos="4000" userDrawn="1">
          <p15:clr>
            <a:srgbClr val="F26B43"/>
          </p15:clr>
        </p15:guide>
        <p15:guide id="5" orient="horz" pos="4243" userDrawn="1">
          <p15:clr>
            <a:srgbClr val="F26B43"/>
          </p15:clr>
        </p15:guide>
        <p15:guide id="6" orient="horz" pos="102" userDrawn="1">
          <p15:clr>
            <a:srgbClr val="F26B43"/>
          </p15:clr>
        </p15:guide>
        <p15:guide id="7" orient="horz" pos="821" userDrawn="1">
          <p15:clr>
            <a:srgbClr val="F26B43"/>
          </p15:clr>
        </p15:guide>
        <p15:guide id="8" orient="horz" pos="1073" userDrawn="1">
          <p15:clr>
            <a:srgbClr val="F26B43"/>
          </p15:clr>
        </p15:guide>
        <p15:guide id="9" orient="horz" pos="370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1.emf"/><Relationship Id="rId4" Type="http://schemas.openxmlformats.org/officeDocument/2006/relationships/image" Target="../media/image9.jpeg"/></Relationships>
</file>

<file path=ppt/slides/_rels/slide1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4.png"/><Relationship Id="rId1" Type="http://schemas.openxmlformats.org/officeDocument/2006/relationships/slideLayout" Target="../slideLayouts/slideLayout23.xml"/><Relationship Id="rId5" Type="http://schemas.openxmlformats.org/officeDocument/2006/relationships/image" Target="../media/image12.emf"/><Relationship Id="rId4" Type="http://schemas.openxmlformats.org/officeDocument/2006/relationships/image" Target="../media/image11.emf"/></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3.png"/><Relationship Id="rId7" Type="http://schemas.openxmlformats.org/officeDocument/2006/relationships/image" Target="../media/image8.png"/><Relationship Id="rId12" Type="http://schemas.openxmlformats.org/officeDocument/2006/relationships/image" Target="../media/image4.png"/><Relationship Id="rId2" Type="http://schemas.openxmlformats.org/officeDocument/2006/relationships/image" Target="../media/image9.jpeg"/><Relationship Id="rId1" Type="http://schemas.openxmlformats.org/officeDocument/2006/relationships/slideLayout" Target="../slideLayouts/slideLayout23.xml"/><Relationship Id="rId6" Type="http://schemas.openxmlformats.org/officeDocument/2006/relationships/image" Target="../media/image16.png"/><Relationship Id="rId11" Type="http://schemas.openxmlformats.org/officeDocument/2006/relationships/image" Target="../media/image20.jpeg"/><Relationship Id="rId5" Type="http://schemas.openxmlformats.org/officeDocument/2006/relationships/image" Target="../media/image15.png"/><Relationship Id="rId10" Type="http://schemas.openxmlformats.org/officeDocument/2006/relationships/image" Target="../media/image19.png"/><Relationship Id="rId4" Type="http://schemas.openxmlformats.org/officeDocument/2006/relationships/image" Target="../media/image14.png"/><Relationship Id="rId9" Type="http://schemas.openxmlformats.org/officeDocument/2006/relationships/image" Target="../media/image18.png"/></Relationships>
</file>

<file path=ppt/slides/_rels/slide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4.png"/><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434194B-EB56-4062-98C6-CB72F287E3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0022124"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B3746DB1-35A8-422F-9955-4F8E75DBB07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A55A8F70-1FDC-4E5D-B740-C05878947B96}"/>
              </a:ext>
            </a:extLst>
          </p:cNvPr>
          <p:cNvSpPr>
            <a:spLocks noGrp="1"/>
          </p:cNvSpPr>
          <p:nvPr>
            <p:ph type="ctrTitle"/>
          </p:nvPr>
        </p:nvSpPr>
        <p:spPr>
          <a:xfrm>
            <a:off x="5445299" y="3834879"/>
            <a:ext cx="5946579" cy="1514185"/>
          </a:xfrm>
        </p:spPr>
        <p:txBody>
          <a:bodyPr vert="horz" lIns="91440" tIns="45720" rIns="91440" bIns="45720" rtlCol="0" anchor="t">
            <a:normAutofit fontScale="90000"/>
          </a:bodyPr>
          <a:lstStyle/>
          <a:p>
            <a:pPr algn="ctr"/>
            <a:r>
              <a:rPr lang="en-US" sz="2200" dirty="0">
                <a:solidFill>
                  <a:srgbClr val="000000"/>
                </a:solidFill>
              </a:rPr>
              <a:t>PROTOCOLE DE DECONFINEMENT </a:t>
            </a:r>
            <a:br>
              <a:rPr lang="en-US" sz="2200" dirty="0">
                <a:solidFill>
                  <a:srgbClr val="000000"/>
                </a:solidFill>
              </a:rPr>
            </a:br>
            <a:r>
              <a:rPr lang="en-US" sz="2200" dirty="0">
                <a:solidFill>
                  <a:srgbClr val="000000"/>
                </a:solidFill>
              </a:rPr>
              <a:t>COMMUN a TOUTE LA PROFESSION HCR</a:t>
            </a:r>
            <a:br>
              <a:rPr lang="en-US" sz="2200" dirty="0">
                <a:solidFill>
                  <a:srgbClr val="000000"/>
                </a:solidFill>
              </a:rPr>
            </a:br>
            <a:br>
              <a:rPr lang="en-US" sz="2200" dirty="0">
                <a:solidFill>
                  <a:srgbClr val="000000"/>
                </a:solidFill>
              </a:rPr>
            </a:br>
            <a:r>
              <a:rPr lang="en-US" sz="2200" dirty="0">
                <a:solidFill>
                  <a:srgbClr val="000000"/>
                </a:solidFill>
              </a:rPr>
              <a:t>***********</a:t>
            </a:r>
            <a:br>
              <a:rPr lang="en-US" sz="2200" dirty="0">
                <a:solidFill>
                  <a:srgbClr val="000000"/>
                </a:solidFill>
              </a:rPr>
            </a:br>
            <a:r>
              <a:rPr lang="en-US" sz="2200" dirty="0">
                <a:solidFill>
                  <a:srgbClr val="000000"/>
                </a:solidFill>
              </a:rPr>
              <a:t>CODE DE BONNE CONDUITE SANITAIRE </a:t>
            </a:r>
          </a:p>
        </p:txBody>
      </p:sp>
      <p:sp>
        <p:nvSpPr>
          <p:cNvPr id="18" name="Freeform 57">
            <a:extLst>
              <a:ext uri="{FF2B5EF4-FFF2-40B4-BE49-F238E27FC236}">
                <a16:creationId xmlns:a16="http://schemas.microsoft.com/office/drawing/2014/main" id="{B817D9AD-5E85-4E85-AC3E-43E24FA91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580219"/>
            <a:ext cx="4383459" cy="5287256"/>
          </a:xfrm>
          <a:custGeom>
            <a:avLst/>
            <a:gdLst>
              <a:gd name="connsiteX0" fmla="*/ 1504462 w 4383459"/>
              <a:gd name="connsiteY0" fmla="*/ 0 h 5287256"/>
              <a:gd name="connsiteX1" fmla="*/ 4383459 w 4383459"/>
              <a:gd name="connsiteY1" fmla="*/ 2878997 h 5287256"/>
              <a:gd name="connsiteX2" fmla="*/ 3114137 w 4383459"/>
              <a:gd name="connsiteY2" fmla="*/ 5266307 h 5287256"/>
              <a:gd name="connsiteX3" fmla="*/ 3079653 w 4383459"/>
              <a:gd name="connsiteY3" fmla="*/ 5287256 h 5287256"/>
              <a:gd name="connsiteX4" fmla="*/ 0 w 4383459"/>
              <a:gd name="connsiteY4" fmla="*/ 5287256 h 5287256"/>
              <a:gd name="connsiteX5" fmla="*/ 0 w 4383459"/>
              <a:gd name="connsiteY5" fmla="*/ 427769 h 5287256"/>
              <a:gd name="connsiteX6" fmla="*/ 132161 w 4383459"/>
              <a:gd name="connsiteY6" fmla="*/ 347480 h 5287256"/>
              <a:gd name="connsiteX7" fmla="*/ 1504462 w 4383459"/>
              <a:gd name="connsiteY7" fmla="*/ 0 h 5287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83459" h="5287256">
                <a:moveTo>
                  <a:pt x="1504462" y="0"/>
                </a:moveTo>
                <a:cubicBezTo>
                  <a:pt x="3094488" y="0"/>
                  <a:pt x="4383459" y="1288971"/>
                  <a:pt x="4383459" y="2878997"/>
                </a:cubicBezTo>
                <a:cubicBezTo>
                  <a:pt x="4383459" y="3872763"/>
                  <a:pt x="3879955" y="4748930"/>
                  <a:pt x="3114137" y="5266307"/>
                </a:cubicBezTo>
                <a:lnTo>
                  <a:pt x="3079653" y="5287256"/>
                </a:lnTo>
                <a:lnTo>
                  <a:pt x="0" y="5287256"/>
                </a:lnTo>
                <a:lnTo>
                  <a:pt x="0" y="427769"/>
                </a:lnTo>
                <a:lnTo>
                  <a:pt x="132161" y="347480"/>
                </a:lnTo>
                <a:cubicBezTo>
                  <a:pt x="540096" y="125876"/>
                  <a:pt x="1007579" y="0"/>
                  <a:pt x="1504462"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F0810290-E788-4DE3-B716-DBE58CC6A8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2946" y="0"/>
            <a:ext cx="4185112" cy="3170097"/>
          </a:xfrm>
          <a:custGeom>
            <a:avLst/>
            <a:gdLst>
              <a:gd name="connsiteX0" fmla="*/ 301225 w 4185112"/>
              <a:gd name="connsiteY0" fmla="*/ 0 h 3170097"/>
              <a:gd name="connsiteX1" fmla="*/ 3883887 w 4185112"/>
              <a:gd name="connsiteY1" fmla="*/ 0 h 3170097"/>
              <a:gd name="connsiteX2" fmla="*/ 3932552 w 4185112"/>
              <a:gd name="connsiteY2" fmla="*/ 80105 h 3170097"/>
              <a:gd name="connsiteX3" fmla="*/ 4185112 w 4185112"/>
              <a:gd name="connsiteY3" fmla="*/ 1077541 h 3170097"/>
              <a:gd name="connsiteX4" fmla="*/ 2092556 w 4185112"/>
              <a:gd name="connsiteY4" fmla="*/ 3170097 h 3170097"/>
              <a:gd name="connsiteX5" fmla="*/ 0 w 4185112"/>
              <a:gd name="connsiteY5" fmla="*/ 1077541 h 3170097"/>
              <a:gd name="connsiteX6" fmla="*/ 252561 w 4185112"/>
              <a:gd name="connsiteY6" fmla="*/ 80105 h 317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5112" h="3170097">
                <a:moveTo>
                  <a:pt x="301225" y="0"/>
                </a:moveTo>
                <a:lnTo>
                  <a:pt x="3883887" y="0"/>
                </a:lnTo>
                <a:lnTo>
                  <a:pt x="3932552" y="80105"/>
                </a:lnTo>
                <a:cubicBezTo>
                  <a:pt x="4093621" y="376606"/>
                  <a:pt x="4185112" y="716389"/>
                  <a:pt x="4185112" y="1077541"/>
                </a:cubicBezTo>
                <a:cubicBezTo>
                  <a:pt x="4185112" y="2233228"/>
                  <a:pt x="3248243" y="3170097"/>
                  <a:pt x="2092556" y="3170097"/>
                </a:cubicBezTo>
                <a:cubicBezTo>
                  <a:pt x="936869" y="3170097"/>
                  <a:pt x="0" y="2233228"/>
                  <a:pt x="0" y="1077541"/>
                </a:cubicBezTo>
                <a:cubicBezTo>
                  <a:pt x="0" y="716389"/>
                  <a:pt x="91491" y="376606"/>
                  <a:pt x="252561" y="80105"/>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Image 7" descr="Une image contenant personne, homme, cravate, habits&#10;&#10;Description générée automatiquement">
            <a:extLst>
              <a:ext uri="{FF2B5EF4-FFF2-40B4-BE49-F238E27FC236}">
                <a16:creationId xmlns:a16="http://schemas.microsoft.com/office/drawing/2014/main" id="{E7C68E8D-AAE2-4E1E-9FFD-257D40B24819}"/>
              </a:ext>
            </a:extLst>
          </p:cNvPr>
          <p:cNvPicPr>
            <a:picLocks noChangeAspect="1"/>
          </p:cNvPicPr>
          <p:nvPr/>
        </p:nvPicPr>
        <p:blipFill rotWithShape="1">
          <a:blip r:embed="rId3"/>
          <a:srcRect b="14875"/>
          <a:stretch/>
        </p:blipFill>
        <p:spPr>
          <a:xfrm>
            <a:off x="5663651" y="228600"/>
            <a:ext cx="2264136" cy="2066859"/>
          </a:xfrm>
          <a:prstGeom prst="rect">
            <a:avLst/>
          </a:prstGeom>
        </p:spPr>
      </p:pic>
      <p:pic>
        <p:nvPicPr>
          <p:cNvPr id="6" name="Picture 2" descr="Directeur d'hôtel - grande-hotellerie-restauration.over-blog.com">
            <a:extLst>
              <a:ext uri="{FF2B5EF4-FFF2-40B4-BE49-F238E27FC236}">
                <a16:creationId xmlns:a16="http://schemas.microsoft.com/office/drawing/2014/main" id="{2B09B306-8B00-4429-BDFE-0A3BD89ACC4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118" t="21060" b="11314"/>
          <a:stretch/>
        </p:blipFill>
        <p:spPr bwMode="auto">
          <a:xfrm>
            <a:off x="323181" y="3175395"/>
            <a:ext cx="3163437" cy="2490708"/>
          </a:xfrm>
          <a:prstGeom prst="rect">
            <a:avLst/>
          </a:prstGeom>
          <a:noFill/>
          <a:extLst>
            <a:ext uri="{909E8E84-426E-40DD-AFC4-6F175D3DCCD1}">
              <a14:hiddenFill xmlns:a14="http://schemas.microsoft.com/office/drawing/2010/main">
                <a:solidFill>
                  <a:srgbClr val="FFFFFF"/>
                </a:solidFill>
              </a14:hiddenFill>
            </a:ext>
          </a:extLst>
        </p:spPr>
      </p:pic>
      <p:sp>
        <p:nvSpPr>
          <p:cNvPr id="7" name="Espace réservé de la date 6">
            <a:extLst>
              <a:ext uri="{FF2B5EF4-FFF2-40B4-BE49-F238E27FC236}">
                <a16:creationId xmlns:a16="http://schemas.microsoft.com/office/drawing/2014/main" id="{E972ED36-64C4-425C-8308-D6D2EC900F88}"/>
              </a:ext>
            </a:extLst>
          </p:cNvPr>
          <p:cNvSpPr>
            <a:spLocks noGrp="1"/>
          </p:cNvSpPr>
          <p:nvPr>
            <p:ph type="dt" sz="half" idx="11"/>
          </p:nvPr>
        </p:nvSpPr>
        <p:spPr>
          <a:xfrm>
            <a:off x="4553491" y="6232580"/>
            <a:ext cx="1661565" cy="314067"/>
          </a:xfrm>
        </p:spPr>
        <p:txBody>
          <a:bodyPr vert="horz" lIns="91440" tIns="45720" rIns="91440" bIns="45720" rtlCol="0" anchor="ctr">
            <a:normAutofit/>
          </a:bodyPr>
          <a:lstStyle/>
          <a:p>
            <a:pPr>
              <a:spcAft>
                <a:spcPts val="600"/>
              </a:spcAft>
            </a:pPr>
            <a:r>
              <a:rPr lang="en-US" sz="1100" dirty="0">
                <a:solidFill>
                  <a:srgbClr val="898989"/>
                </a:solidFill>
              </a:rPr>
              <a:t>22 MAI 2020</a:t>
            </a:r>
            <a:endParaRPr lang="en-US" sz="1100" dirty="0">
              <a:solidFill>
                <a:srgbClr val="FF0000"/>
              </a:solidFill>
            </a:endParaRPr>
          </a:p>
        </p:txBody>
      </p:sp>
      <p:pic>
        <p:nvPicPr>
          <p:cNvPr id="4" name="Image 3">
            <a:extLst>
              <a:ext uri="{FF2B5EF4-FFF2-40B4-BE49-F238E27FC236}">
                <a16:creationId xmlns:a16="http://schemas.microsoft.com/office/drawing/2014/main" id="{81F1097B-D72E-4454-8E4B-527E370B4457}"/>
              </a:ext>
            </a:extLst>
          </p:cNvPr>
          <p:cNvPicPr>
            <a:picLocks noChangeAspect="1"/>
          </p:cNvPicPr>
          <p:nvPr/>
        </p:nvPicPr>
        <p:blipFill>
          <a:blip r:embed="rId5">
            <a:lum bright="100000"/>
          </a:blip>
          <a:stretch>
            <a:fillRect/>
          </a:stretch>
        </p:blipFill>
        <p:spPr>
          <a:xfrm>
            <a:off x="188362" y="6079331"/>
            <a:ext cx="506185" cy="623888"/>
          </a:xfrm>
          <a:prstGeom prst="rect">
            <a:avLst/>
          </a:prstGeom>
        </p:spPr>
      </p:pic>
    </p:spTree>
    <p:extLst>
      <p:ext uri="{BB962C8B-B14F-4D97-AF65-F5344CB8AC3E}">
        <p14:creationId xmlns:p14="http://schemas.microsoft.com/office/powerpoint/2010/main" val="141435350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5E5A2F76-9CAD-5547-AB8C-E2A63A6B2FD2}"/>
              </a:ext>
            </a:extLst>
          </p:cNvPr>
          <p:cNvSpPr>
            <a:spLocks noGrp="1"/>
          </p:cNvSpPr>
          <p:nvPr>
            <p:ph type="sldNum" sz="quarter" idx="10"/>
          </p:nvPr>
        </p:nvSpPr>
        <p:spPr>
          <a:xfrm>
            <a:off x="11344466" y="6549922"/>
            <a:ext cx="601447" cy="138499"/>
          </a:xfrm>
        </p:spPr>
        <p:txBody>
          <a:bodyPr/>
          <a:lstStyle/>
          <a:p>
            <a:r>
              <a:rPr lang="fr-FR" dirty="0"/>
              <a:t>Slide / </a:t>
            </a:r>
            <a:fld id="{3EA6A558-C4CA-4506-B5EC-E793D5AE9532}" type="slidenum">
              <a:rPr lang="fr-FR" smtClean="0"/>
              <a:pPr/>
              <a:t>10</a:t>
            </a:fld>
            <a:endParaRPr lang="fr-FR" dirty="0"/>
          </a:p>
        </p:txBody>
      </p:sp>
      <p:sp>
        <p:nvSpPr>
          <p:cNvPr id="5" name="Title 1">
            <a:extLst>
              <a:ext uri="{FF2B5EF4-FFF2-40B4-BE49-F238E27FC236}">
                <a16:creationId xmlns:a16="http://schemas.microsoft.com/office/drawing/2014/main" id="{8850606B-D3F9-0247-9F04-162B2E22963B}"/>
              </a:ext>
            </a:extLst>
          </p:cNvPr>
          <p:cNvSpPr>
            <a:spLocks noGrp="1"/>
          </p:cNvSpPr>
          <p:nvPr>
            <p:ph type="title"/>
          </p:nvPr>
        </p:nvSpPr>
        <p:spPr>
          <a:xfrm>
            <a:off x="336000" y="169579"/>
            <a:ext cx="11520000" cy="1082502"/>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fr-FR" sz="3200" dirty="0">
                <a:solidFill>
                  <a:schemeClr val="tx1"/>
                </a:solidFill>
              </a:rPr>
              <a:t>Les EXIGENCES PAR thématique </a:t>
            </a:r>
            <a:endParaRPr lang="fr-FR" sz="2400" dirty="0"/>
          </a:p>
        </p:txBody>
      </p:sp>
      <p:graphicFrame>
        <p:nvGraphicFramePr>
          <p:cNvPr id="6" name="Tableau 5"/>
          <p:cNvGraphicFramePr>
            <a:graphicFrameLocks noGrp="1"/>
          </p:cNvGraphicFramePr>
          <p:nvPr>
            <p:extLst>
              <p:ext uri="{D42A27DB-BD31-4B8C-83A1-F6EECF244321}">
                <p14:modId xmlns:p14="http://schemas.microsoft.com/office/powerpoint/2010/main" val="2654880903"/>
              </p:ext>
            </p:extLst>
          </p:nvPr>
        </p:nvGraphicFramePr>
        <p:xfrm>
          <a:off x="752496" y="783335"/>
          <a:ext cx="9970137" cy="5423052"/>
        </p:xfrm>
        <a:graphic>
          <a:graphicData uri="http://schemas.openxmlformats.org/drawingml/2006/table">
            <a:tbl>
              <a:tblPr firstRow="1" bandRow="1">
                <a:tableStyleId>{5C22544A-7EE6-4342-B048-85BDC9FD1C3A}</a:tableStyleId>
              </a:tblPr>
              <a:tblGrid>
                <a:gridCol w="1632537">
                  <a:extLst>
                    <a:ext uri="{9D8B030D-6E8A-4147-A177-3AD203B41FA5}">
                      <a16:colId xmlns:a16="http://schemas.microsoft.com/office/drawing/2014/main" val="20000"/>
                    </a:ext>
                  </a:extLst>
                </a:gridCol>
                <a:gridCol w="5014221">
                  <a:extLst>
                    <a:ext uri="{9D8B030D-6E8A-4147-A177-3AD203B41FA5}">
                      <a16:colId xmlns:a16="http://schemas.microsoft.com/office/drawing/2014/main" val="20001"/>
                    </a:ext>
                  </a:extLst>
                </a:gridCol>
                <a:gridCol w="3323379">
                  <a:extLst>
                    <a:ext uri="{9D8B030D-6E8A-4147-A177-3AD203B41FA5}">
                      <a16:colId xmlns:a16="http://schemas.microsoft.com/office/drawing/2014/main" val="20002"/>
                    </a:ext>
                  </a:extLst>
                </a:gridCol>
              </a:tblGrid>
              <a:tr h="614759">
                <a:tc>
                  <a:txBody>
                    <a:bodyPr/>
                    <a:lstStyle/>
                    <a:p>
                      <a:endParaRPr lang="fr-FR" dirty="0"/>
                    </a:p>
                  </a:txBody>
                  <a:tcPr/>
                </a:tc>
                <a:tc>
                  <a:txBody>
                    <a:bodyPr/>
                    <a:lstStyle/>
                    <a:p>
                      <a:r>
                        <a:rPr lang="fr-FR" dirty="0"/>
                        <a:t>Exigences</a:t>
                      </a:r>
                      <a:r>
                        <a:rPr lang="fr-FR" baseline="0" dirty="0"/>
                        <a:t> du protocole sanitaire</a:t>
                      </a:r>
                      <a:endParaRPr lang="fr-FR" dirty="0"/>
                    </a:p>
                  </a:txBody>
                  <a:tcPr/>
                </a:tc>
                <a:tc>
                  <a:txBody>
                    <a:bodyPr/>
                    <a:lstStyle/>
                    <a:p>
                      <a:r>
                        <a:rPr lang="fr-FR" dirty="0">
                          <a:solidFill>
                            <a:schemeClr val="bg1"/>
                          </a:solidFill>
                        </a:rPr>
                        <a:t>Moyens de mise en œuvre</a:t>
                      </a:r>
                    </a:p>
                  </a:txBody>
                  <a:tcPr/>
                </a:tc>
                <a:extLst>
                  <a:ext uri="{0D108BD9-81ED-4DB2-BD59-A6C34878D82A}">
                    <a16:rowId xmlns:a16="http://schemas.microsoft.com/office/drawing/2014/main" val="10000"/>
                  </a:ext>
                </a:extLst>
              </a:tr>
              <a:tr h="713927">
                <a:tc>
                  <a:txBody>
                    <a:bodyPr/>
                    <a:lstStyle/>
                    <a:p>
                      <a:endParaRPr lang="fr-FR" dirty="0"/>
                    </a:p>
                  </a:txBody>
                  <a:tcPr/>
                </a:tc>
                <a:tc>
                  <a:txBody>
                    <a:bodyPr/>
                    <a:lstStyle/>
                    <a:p>
                      <a:pPr>
                        <a:spcAft>
                          <a:spcPts val="0"/>
                        </a:spcAft>
                      </a:pPr>
                      <a:r>
                        <a:rPr lang="fr-FR" sz="1200" b="0" dirty="0">
                          <a:solidFill>
                            <a:schemeClr val="tx1"/>
                          </a:solidFill>
                          <a:effectLst/>
                          <a:latin typeface="+mj-lt"/>
                          <a:ea typeface="Times New Roman" panose="02020603050405020304" pitchFamily="18" charset="0"/>
                        </a:rPr>
                        <a:t>Chaque établissement doit documenter un </a:t>
                      </a:r>
                      <a:r>
                        <a:rPr lang="fr-FR" sz="1200" b="1" dirty="0">
                          <a:solidFill>
                            <a:schemeClr val="tx1"/>
                          </a:solidFill>
                          <a:effectLst/>
                          <a:latin typeface="+mj-lt"/>
                          <a:ea typeface="Times New Roman" panose="02020603050405020304" pitchFamily="18" charset="0"/>
                        </a:rPr>
                        <a:t>plan de nettoyage et de désinfection des surfaces</a:t>
                      </a:r>
                      <a:r>
                        <a:rPr lang="fr-FR" sz="1200" b="0" dirty="0">
                          <a:solidFill>
                            <a:schemeClr val="tx1"/>
                          </a:solidFill>
                          <a:effectLst/>
                          <a:latin typeface="+mj-lt"/>
                          <a:ea typeface="Times New Roman" panose="02020603050405020304" pitchFamily="18" charset="0"/>
                        </a:rPr>
                        <a:t> en fonction des lieux, des équipements</a:t>
                      </a:r>
                      <a:r>
                        <a:rPr lang="fr-FR" sz="1200" b="0" baseline="0" dirty="0">
                          <a:solidFill>
                            <a:schemeClr val="tx1"/>
                          </a:solidFill>
                          <a:effectLst/>
                          <a:latin typeface="+mj-lt"/>
                          <a:ea typeface="Times New Roman" panose="02020603050405020304" pitchFamily="18" charset="0"/>
                        </a:rPr>
                        <a:t> de travail, des poignées de portes et boutons, zones de paiement, rampes d’escalier, mobiliers matériels et plus généralement de tout objet et surface susceptible d’avoir été contaminé (en contact avec les mains) </a:t>
                      </a:r>
                      <a:endParaRPr lang="fr-FR" sz="1200" b="0" dirty="0">
                        <a:solidFill>
                          <a:schemeClr val="tx1"/>
                        </a:solidFill>
                        <a:effectLst/>
                        <a:latin typeface="+mj-lt"/>
                        <a:ea typeface="Times New Roman" panose="02020603050405020304" pitchFamily="18" charset="0"/>
                      </a:endParaRPr>
                    </a:p>
                  </a:txBody>
                  <a:tcPr marL="68580" marR="68580" marT="0" marB="0"/>
                </a:tc>
                <a:tc>
                  <a:txBody>
                    <a:bodyPr/>
                    <a:lstStyle/>
                    <a:p>
                      <a:pPr marL="171450" indent="-171450" algn="l" defTabSz="914400" rtl="0" eaLnBrk="1" latinLnBrk="0" hangingPunct="1">
                        <a:buFontTx/>
                        <a:buChar char="-"/>
                      </a:pPr>
                      <a:r>
                        <a:rPr lang="fr-FR" sz="1200" b="0" i="0" kern="1200" dirty="0">
                          <a:solidFill>
                            <a:schemeClr val="tx1"/>
                          </a:solidFill>
                          <a:effectLst/>
                          <a:latin typeface="+mj-lt"/>
                          <a:ea typeface="+mn-ea"/>
                          <a:cs typeface="+mn-cs"/>
                        </a:rPr>
                        <a:t>Présence et vérification du plan de nettoyage</a:t>
                      </a:r>
                    </a:p>
                  </a:txBody>
                  <a:tcPr/>
                </a:tc>
                <a:extLst>
                  <a:ext uri="{0D108BD9-81ED-4DB2-BD59-A6C34878D82A}">
                    <a16:rowId xmlns:a16="http://schemas.microsoft.com/office/drawing/2014/main" val="10005"/>
                  </a:ext>
                </a:extLst>
              </a:tr>
              <a:tr h="872670">
                <a:tc>
                  <a:txBody>
                    <a:bodyPr/>
                    <a:lstStyle/>
                    <a:p>
                      <a:endParaRPr lang="fr-FR" dirty="0"/>
                    </a:p>
                  </a:txBody>
                  <a:tcPr/>
                </a:tc>
                <a:tc>
                  <a:txBody>
                    <a:bodyPr/>
                    <a:lstStyle/>
                    <a:p>
                      <a:pPr marL="0" indent="0">
                        <a:spcAft>
                          <a:spcPts val="0"/>
                        </a:spcAft>
                        <a:buFont typeface="Arial" panose="020B0604020202020204" pitchFamily="34" charset="0"/>
                        <a:buNone/>
                      </a:pPr>
                      <a:r>
                        <a:rPr lang="it-IT" sz="1200" b="0" dirty="0">
                          <a:solidFill>
                            <a:schemeClr val="tx1"/>
                          </a:solidFill>
                          <a:effectLst/>
                          <a:latin typeface="+mj-lt"/>
                          <a:ea typeface="Times New Roman" panose="02020603050405020304" pitchFamily="18" charset="0"/>
                        </a:rPr>
                        <a:t>Le </a:t>
                      </a:r>
                      <a:r>
                        <a:rPr lang="it-IT" sz="1200" b="1" dirty="0">
                          <a:solidFill>
                            <a:schemeClr val="tx1"/>
                          </a:solidFill>
                          <a:effectLst/>
                          <a:latin typeface="+mj-lt"/>
                          <a:ea typeface="Times New Roman" panose="02020603050405020304" pitchFamily="18" charset="0"/>
                        </a:rPr>
                        <a:t>nettoyage du linge</a:t>
                      </a:r>
                      <a:r>
                        <a:rPr lang="it-IT" sz="1200" b="0" dirty="0">
                          <a:solidFill>
                            <a:schemeClr val="tx1"/>
                          </a:solidFill>
                          <a:effectLst/>
                          <a:latin typeface="+mj-lt"/>
                          <a:ea typeface="Times New Roman" panose="02020603050405020304" pitchFamily="18" charset="0"/>
                        </a:rPr>
                        <a:t>, serviettes, tenues de travail et autres vêtements est réalisé à une température adaptée pour éliminer le Covid-19</a:t>
                      </a:r>
                    </a:p>
                    <a:p>
                      <a:pPr marL="0" indent="0">
                        <a:spcAft>
                          <a:spcPts val="0"/>
                        </a:spcAft>
                        <a:buFont typeface="Arial" panose="020B0604020202020204" pitchFamily="34" charset="0"/>
                        <a:buNone/>
                      </a:pPr>
                      <a:r>
                        <a:rPr lang="it-IT" sz="1200" b="0" dirty="0">
                          <a:solidFill>
                            <a:schemeClr val="tx1"/>
                          </a:solidFill>
                          <a:effectLst/>
                          <a:latin typeface="+mj-lt"/>
                          <a:ea typeface="Times New Roman" panose="02020603050405020304" pitchFamily="18" charset="0"/>
                        </a:rPr>
                        <a:t>Cette température de nettoyage est a minima</a:t>
                      </a:r>
                      <a:r>
                        <a:rPr lang="it-IT" sz="1200" b="0" baseline="0" dirty="0">
                          <a:solidFill>
                            <a:schemeClr val="tx1"/>
                          </a:solidFill>
                          <a:effectLst/>
                          <a:latin typeface="+mj-lt"/>
                          <a:ea typeface="Times New Roman" panose="02020603050405020304" pitchFamily="18" charset="0"/>
                        </a:rPr>
                        <a:t> celle recommandée par le gouvernement</a:t>
                      </a:r>
                      <a:endParaRPr lang="fr-FR" sz="1200" b="0" dirty="0">
                        <a:solidFill>
                          <a:schemeClr val="tx1"/>
                        </a:solidFill>
                        <a:effectLst/>
                        <a:latin typeface="+mj-lt"/>
                        <a:ea typeface="Times New Roman" panose="02020603050405020304" pitchFamily="18" charset="0"/>
                      </a:endParaRPr>
                    </a:p>
                  </a:txBody>
                  <a:tcPr marL="68580" marR="68580" marT="0" marB="0"/>
                </a:tc>
                <a:tc>
                  <a:txBody>
                    <a:bodyPr/>
                    <a:lstStyle/>
                    <a:p>
                      <a:pPr marL="171450" indent="-171450" algn="l" defTabSz="914400" rtl="0" eaLnBrk="1" latinLnBrk="0" hangingPunct="1">
                        <a:buFontTx/>
                        <a:buChar char="-"/>
                      </a:pPr>
                      <a:r>
                        <a:rPr lang="fr-FR" sz="1200" b="0" i="0" kern="1200" dirty="0">
                          <a:solidFill>
                            <a:schemeClr val="tx1"/>
                          </a:solidFill>
                          <a:effectLst/>
                          <a:latin typeface="+mj-lt"/>
                          <a:ea typeface="+mn-ea"/>
                          <a:cs typeface="+mn-cs"/>
                        </a:rPr>
                        <a:t>Affichage des instructions dans les locaux concernés </a:t>
                      </a:r>
                    </a:p>
                  </a:txBody>
                  <a:tcPr/>
                </a:tc>
                <a:extLst>
                  <a:ext uri="{0D108BD9-81ED-4DB2-BD59-A6C34878D82A}">
                    <a16:rowId xmlns:a16="http://schemas.microsoft.com/office/drawing/2014/main" val="10001"/>
                  </a:ext>
                </a:extLst>
              </a:tr>
              <a:tr h="966050">
                <a:tc>
                  <a:txBody>
                    <a:bodyPr/>
                    <a:lstStyle/>
                    <a:p>
                      <a:endParaRPr lang="fr-FR" dirty="0"/>
                    </a:p>
                  </a:txBody>
                  <a:tcPr/>
                </a:tc>
                <a:tc>
                  <a:txBody>
                    <a:bodyPr/>
                    <a:lstStyle/>
                    <a:p>
                      <a:pPr marL="0" indent="0">
                        <a:spcAft>
                          <a:spcPts val="0"/>
                        </a:spcAft>
                        <a:buFont typeface="Arial" panose="020B0604020202020204" pitchFamily="34" charset="0"/>
                        <a:buNone/>
                      </a:pPr>
                      <a:r>
                        <a:rPr lang="it-IT" sz="1200" b="0" dirty="0">
                          <a:solidFill>
                            <a:schemeClr val="tx1"/>
                          </a:solidFill>
                          <a:effectLst/>
                          <a:latin typeface="+mj-lt"/>
                          <a:ea typeface="Times New Roman" panose="02020603050405020304" pitchFamily="18" charset="0"/>
                        </a:rPr>
                        <a:t>Le </a:t>
                      </a:r>
                      <a:r>
                        <a:rPr lang="it-IT" sz="1200" b="1" dirty="0">
                          <a:solidFill>
                            <a:schemeClr val="tx1"/>
                          </a:solidFill>
                          <a:effectLst/>
                          <a:latin typeface="+mj-lt"/>
                          <a:ea typeface="Times New Roman" panose="02020603050405020304" pitchFamily="18" charset="0"/>
                        </a:rPr>
                        <a:t>stockage sur le site</a:t>
                      </a:r>
                      <a:r>
                        <a:rPr lang="it-IT" sz="1200" b="0" dirty="0">
                          <a:solidFill>
                            <a:schemeClr val="tx1"/>
                          </a:solidFill>
                          <a:effectLst/>
                          <a:latin typeface="+mj-lt"/>
                          <a:ea typeface="Times New Roman" panose="02020603050405020304" pitchFamily="18" charset="0"/>
                        </a:rPr>
                        <a:t>, des differentes fournitures, du linge, serviettes, tenues de travail et autres vêtements est réalisé dans des conditions sanitaires appropriées</a:t>
                      </a:r>
                    </a:p>
                    <a:p>
                      <a:pPr marL="0" indent="0">
                        <a:spcAft>
                          <a:spcPts val="0"/>
                        </a:spcAft>
                        <a:buFont typeface="Arial" panose="020B0604020202020204" pitchFamily="34" charset="0"/>
                        <a:buNone/>
                      </a:pPr>
                      <a:r>
                        <a:rPr lang="it-IT" sz="1200" b="0" dirty="0">
                          <a:solidFill>
                            <a:schemeClr val="tx1"/>
                          </a:solidFill>
                          <a:effectLst/>
                          <a:latin typeface="+mj-lt"/>
                          <a:ea typeface="Times New Roman" panose="02020603050405020304" pitchFamily="18" charset="0"/>
                        </a:rPr>
                        <a:t>En particulier, il n’y aura pas de croisement avec les déchets ou</a:t>
                      </a:r>
                      <a:r>
                        <a:rPr lang="it-IT" sz="1200" b="0" baseline="0" dirty="0">
                          <a:solidFill>
                            <a:schemeClr val="tx1"/>
                          </a:solidFill>
                          <a:effectLst/>
                          <a:latin typeface="+mj-lt"/>
                          <a:ea typeface="Times New Roman" panose="02020603050405020304" pitchFamily="18" charset="0"/>
                        </a:rPr>
                        <a:t> le linge sale car ceux ci sont considérés par défaut comme </a:t>
                      </a:r>
                      <a:r>
                        <a:rPr lang="it-IT" sz="1200" b="0" kern="1200" dirty="0">
                          <a:solidFill>
                            <a:schemeClr val="tx1"/>
                          </a:solidFill>
                          <a:effectLst/>
                          <a:latin typeface="+mn-lt"/>
                          <a:ea typeface="Times New Roman" panose="02020603050405020304" pitchFamily="18" charset="0"/>
                          <a:cs typeface="+mn-cs"/>
                        </a:rPr>
                        <a:t>potentiellement contaminés</a:t>
                      </a:r>
                      <a:endParaRPr lang="fr-FR" sz="1200" b="0" dirty="0">
                        <a:solidFill>
                          <a:schemeClr val="tx1"/>
                        </a:solidFill>
                        <a:effectLst/>
                        <a:latin typeface="+mj-lt"/>
                        <a:ea typeface="Times New Roman" panose="02020603050405020304" pitchFamily="18" charset="0"/>
                      </a:endParaRPr>
                    </a:p>
                  </a:txBody>
                  <a:tcPr marL="68580" marR="68580" marT="0" marB="0"/>
                </a:tc>
                <a:tc>
                  <a:txBody>
                    <a:bodyPr/>
                    <a:lstStyle/>
                    <a:p>
                      <a:pPr marL="171450" indent="-171450" algn="l" defTabSz="914400" rtl="0" eaLnBrk="1" latinLnBrk="0" hangingPunct="1">
                        <a:buFontTx/>
                        <a:buChar char="-"/>
                      </a:pPr>
                      <a:r>
                        <a:rPr lang="fr-FR" sz="1200" b="0" i="0" kern="1200" dirty="0">
                          <a:solidFill>
                            <a:schemeClr val="tx1"/>
                          </a:solidFill>
                          <a:effectLst/>
                          <a:latin typeface="+mj-lt"/>
                          <a:ea typeface="+mn-ea"/>
                          <a:cs typeface="+mn-cs"/>
                        </a:rPr>
                        <a:t>Constat visuel des mesures prises et de leur application (isolation dans un local spécifique…)</a:t>
                      </a:r>
                    </a:p>
                    <a:p>
                      <a:pPr marL="171450" indent="-171450" algn="l" defTabSz="914400" rtl="0" eaLnBrk="1" latinLnBrk="0" hangingPunct="1">
                        <a:buFontTx/>
                        <a:buChar char="-"/>
                      </a:pPr>
                      <a:r>
                        <a:rPr lang="fr-FR" sz="1200" b="0" i="0" kern="1200" dirty="0">
                          <a:solidFill>
                            <a:schemeClr val="tx1"/>
                          </a:solidFill>
                          <a:effectLst/>
                          <a:latin typeface="+mj-lt"/>
                          <a:ea typeface="+mn-ea"/>
                          <a:cs typeface="+mn-cs"/>
                        </a:rPr>
                        <a:t>Affichage des consignes</a:t>
                      </a:r>
                    </a:p>
                    <a:p>
                      <a:pPr marL="171450" indent="-171450" algn="l" defTabSz="914400" rtl="0" eaLnBrk="1" latinLnBrk="0" hangingPunct="1">
                        <a:buFontTx/>
                        <a:buChar char="-"/>
                      </a:pPr>
                      <a:r>
                        <a:rPr lang="fr-FR" sz="1200" b="0" i="0" kern="1200" dirty="0">
                          <a:solidFill>
                            <a:schemeClr val="tx1"/>
                          </a:solidFill>
                          <a:effectLst/>
                          <a:latin typeface="+mj-lt"/>
                          <a:ea typeface="+mn-ea"/>
                          <a:cs typeface="+mn-cs"/>
                        </a:rPr>
                        <a:t>Transmissions des procédures aux employés</a:t>
                      </a:r>
                    </a:p>
                  </a:txBody>
                  <a:tcPr/>
                </a:tc>
                <a:extLst>
                  <a:ext uri="{0D108BD9-81ED-4DB2-BD59-A6C34878D82A}">
                    <a16:rowId xmlns:a16="http://schemas.microsoft.com/office/drawing/2014/main" val="10002"/>
                  </a:ext>
                </a:extLst>
              </a:tr>
              <a:tr h="1009543">
                <a:tc>
                  <a:txBody>
                    <a:bodyPr/>
                    <a:lstStyle/>
                    <a:p>
                      <a:endParaRPr lang="fr-FR"/>
                    </a:p>
                  </a:txBody>
                  <a:tcPr/>
                </a:tc>
                <a:tc>
                  <a:txBody>
                    <a:bodyPr/>
                    <a:lstStyle/>
                    <a:p>
                      <a:pPr>
                        <a:spcAft>
                          <a:spcPts val="0"/>
                        </a:spcAft>
                      </a:pPr>
                      <a:r>
                        <a:rPr lang="it-IT" sz="1200" dirty="0">
                          <a:solidFill>
                            <a:schemeClr val="tx1"/>
                          </a:solidFill>
                          <a:effectLst/>
                          <a:latin typeface="+mj-lt"/>
                          <a:ea typeface="Times New Roman" panose="02020603050405020304" pitchFamily="18" charset="0"/>
                        </a:rPr>
                        <a:t>La </a:t>
                      </a:r>
                      <a:r>
                        <a:rPr lang="it-IT" sz="1200" b="1" dirty="0">
                          <a:solidFill>
                            <a:schemeClr val="tx1"/>
                          </a:solidFill>
                          <a:effectLst/>
                          <a:latin typeface="+mj-lt"/>
                          <a:ea typeface="Times New Roman" panose="02020603050405020304" pitchFamily="18" charset="0"/>
                        </a:rPr>
                        <a:t>fréquence du nettoyage</a:t>
                      </a:r>
                      <a:r>
                        <a:rPr lang="it-IT" sz="1200" dirty="0">
                          <a:solidFill>
                            <a:schemeClr val="tx1"/>
                          </a:solidFill>
                          <a:effectLst/>
                          <a:latin typeface="+mj-lt"/>
                          <a:ea typeface="Times New Roman" panose="02020603050405020304" pitchFamily="18" charset="0"/>
                        </a:rPr>
                        <a:t> des surfaces, équipements, ustensiles et supports est </a:t>
                      </a:r>
                      <a:r>
                        <a:rPr lang="it-IT" sz="1200" b="1" dirty="0">
                          <a:solidFill>
                            <a:schemeClr val="tx1"/>
                          </a:solidFill>
                          <a:effectLst/>
                          <a:latin typeface="+mj-lt"/>
                          <a:ea typeface="Times New Roman" panose="02020603050405020304" pitchFamily="18" charset="0"/>
                        </a:rPr>
                        <a:t>augmentée</a:t>
                      </a:r>
                      <a:r>
                        <a:rPr lang="it-IT" sz="1200" dirty="0">
                          <a:solidFill>
                            <a:schemeClr val="tx1"/>
                          </a:solidFill>
                          <a:effectLst/>
                          <a:latin typeface="+mj-lt"/>
                          <a:ea typeface="Times New Roman" panose="02020603050405020304" pitchFamily="18" charset="0"/>
                        </a:rPr>
                        <a:t> par rapport à la normale.</a:t>
                      </a:r>
                    </a:p>
                    <a:p>
                      <a:pPr>
                        <a:spcAft>
                          <a:spcPts val="0"/>
                        </a:spcAft>
                      </a:pPr>
                      <a:r>
                        <a:rPr lang="it-IT" sz="1200" dirty="0">
                          <a:solidFill>
                            <a:schemeClr val="tx1"/>
                          </a:solidFill>
                          <a:effectLst/>
                          <a:latin typeface="+mj-lt"/>
                          <a:ea typeface="Times New Roman" panose="02020603050405020304" pitchFamily="18" charset="0"/>
                        </a:rPr>
                        <a:t>Pour les cafés, bars et restaurants, un nettoyage sera fait à la fin de chaque service de table.</a:t>
                      </a:r>
                      <a:endParaRPr lang="fr-FR" sz="1200" dirty="0">
                        <a:solidFill>
                          <a:schemeClr val="tx1"/>
                        </a:solidFill>
                        <a:effectLst/>
                        <a:latin typeface="+mj-lt"/>
                        <a:ea typeface="Times New Roman" panose="02020603050405020304" pitchFamily="18" charset="0"/>
                      </a:endParaRPr>
                    </a:p>
                  </a:txBody>
                  <a:tcPr marL="68580" marR="68580" marT="0" marB="0"/>
                </a:tc>
                <a:tc>
                  <a:txBody>
                    <a:bodyPr/>
                    <a:lstStyle/>
                    <a:p>
                      <a:pPr marL="171450" indent="-171450">
                        <a:buFontTx/>
                        <a:buChar char="-"/>
                      </a:pPr>
                      <a:r>
                        <a:rPr lang="fr-FR" sz="1200" b="0" i="0" kern="1200" dirty="0">
                          <a:solidFill>
                            <a:schemeClr val="tx1"/>
                          </a:solidFill>
                          <a:effectLst/>
                          <a:latin typeface="+mj-lt"/>
                          <a:ea typeface="+mn-ea"/>
                          <a:cs typeface="+mn-cs"/>
                        </a:rPr>
                        <a:t>Consignes transmises sur</a:t>
                      </a:r>
                      <a:r>
                        <a:rPr lang="fr-FR" sz="1200" b="0" i="0" kern="1200" baseline="0" dirty="0">
                          <a:solidFill>
                            <a:schemeClr val="tx1"/>
                          </a:solidFill>
                          <a:effectLst/>
                          <a:latin typeface="+mj-lt"/>
                          <a:ea typeface="+mn-ea"/>
                          <a:cs typeface="+mn-cs"/>
                        </a:rPr>
                        <a:t> l’</a:t>
                      </a:r>
                      <a:r>
                        <a:rPr lang="fr-FR" sz="1200" b="0" i="0" kern="1200" dirty="0">
                          <a:solidFill>
                            <a:schemeClr val="tx1"/>
                          </a:solidFill>
                          <a:effectLst/>
                          <a:latin typeface="+mj-lt"/>
                          <a:ea typeface="+mn-ea"/>
                          <a:cs typeface="+mn-cs"/>
                        </a:rPr>
                        <a:t>augmentation de la fréquence de nettoyage des éléments (comparaison avec une fiche d'entretien antérieure à la crise sanitaire ou par entretien avec le personnel responsable.)</a:t>
                      </a:r>
                    </a:p>
                  </a:txBody>
                  <a:tcPr/>
                </a:tc>
                <a:extLst>
                  <a:ext uri="{0D108BD9-81ED-4DB2-BD59-A6C34878D82A}">
                    <a16:rowId xmlns:a16="http://schemas.microsoft.com/office/drawing/2014/main" val="10003"/>
                  </a:ext>
                </a:extLst>
              </a:tr>
              <a:tr h="819679">
                <a:tc>
                  <a:txBody>
                    <a:bodyPr/>
                    <a:lstStyle/>
                    <a:p>
                      <a:endParaRPr lang="fr-FR"/>
                    </a:p>
                  </a:txBody>
                  <a:tcPr/>
                </a:tc>
                <a:tc>
                  <a:txBody>
                    <a:bodyPr/>
                    <a:lstStyle/>
                    <a:p>
                      <a:pPr>
                        <a:spcAft>
                          <a:spcPts val="0"/>
                        </a:spcAft>
                      </a:pPr>
                      <a:r>
                        <a:rPr lang="it-IT" sz="1200" dirty="0">
                          <a:solidFill>
                            <a:schemeClr val="tx1"/>
                          </a:solidFill>
                          <a:effectLst/>
                          <a:latin typeface="+mj-lt"/>
                          <a:ea typeface="Times New Roman" panose="02020603050405020304" pitchFamily="18" charset="0"/>
                        </a:rPr>
                        <a:t>Utilisation des produits de nettoyage et de désinfection preconisés par les autorités compétentes pour éliminer le Covid-19</a:t>
                      </a:r>
                      <a:endParaRPr lang="fr-FR" sz="1200" dirty="0">
                        <a:solidFill>
                          <a:schemeClr val="tx1"/>
                        </a:solidFill>
                        <a:effectLst/>
                        <a:latin typeface="+mj-lt"/>
                        <a:ea typeface="Times New Roman" panose="02020603050405020304" pitchFamily="18" charset="0"/>
                      </a:endParaRPr>
                    </a:p>
                  </a:txBody>
                  <a:tcPr marL="68580" marR="68580" marT="0" marB="0"/>
                </a:tc>
                <a:tc>
                  <a:txBody>
                    <a:bodyPr/>
                    <a:lstStyle/>
                    <a:p>
                      <a:pPr marL="171450" indent="-171450">
                        <a:buFontTx/>
                        <a:buChar char="-"/>
                      </a:pPr>
                      <a:r>
                        <a:rPr lang="fr-FR" sz="1200" dirty="0">
                          <a:latin typeface="+mj-lt"/>
                        </a:rPr>
                        <a:t>Constat</a:t>
                      </a:r>
                      <a:r>
                        <a:rPr lang="fr-FR" sz="1200" baseline="0" dirty="0">
                          <a:latin typeface="+mj-lt"/>
                        </a:rPr>
                        <a:t> de la </a:t>
                      </a:r>
                      <a:r>
                        <a:rPr lang="fr-FR" sz="1200" b="0" i="0" kern="1200" dirty="0">
                          <a:solidFill>
                            <a:schemeClr val="dk1"/>
                          </a:solidFill>
                          <a:effectLst/>
                          <a:latin typeface="+mj-lt"/>
                          <a:ea typeface="+mn-ea"/>
                          <a:cs typeface="+mn-cs"/>
                        </a:rPr>
                        <a:t>mise à disposition à proximité des postes de travail (y compris vestiaire et salle de pause) des consommables</a:t>
                      </a:r>
                    </a:p>
                    <a:p>
                      <a:pPr marL="171450" indent="-171450">
                        <a:buFontTx/>
                        <a:buChar char="-"/>
                      </a:pPr>
                      <a:r>
                        <a:rPr lang="fr-FR" sz="1200" b="0" i="0" kern="1200" dirty="0">
                          <a:solidFill>
                            <a:schemeClr val="dk1"/>
                          </a:solidFill>
                          <a:effectLst/>
                          <a:latin typeface="+mj-lt"/>
                          <a:ea typeface="+mn-ea"/>
                          <a:cs typeface="+mn-cs"/>
                        </a:rPr>
                        <a:t>Constat en temps réel</a:t>
                      </a:r>
                      <a:r>
                        <a:rPr lang="fr-FR" sz="1200" b="0" i="0" kern="1200" baseline="0" dirty="0">
                          <a:solidFill>
                            <a:schemeClr val="dk1"/>
                          </a:solidFill>
                          <a:effectLst/>
                          <a:latin typeface="+mj-lt"/>
                          <a:ea typeface="+mn-ea"/>
                          <a:cs typeface="+mn-cs"/>
                        </a:rPr>
                        <a:t> de l’utilisation.</a:t>
                      </a:r>
                    </a:p>
                  </a:txBody>
                  <a:tcPr/>
                </a:tc>
                <a:extLst>
                  <a:ext uri="{0D108BD9-81ED-4DB2-BD59-A6C34878D82A}">
                    <a16:rowId xmlns:a16="http://schemas.microsoft.com/office/drawing/2014/main" val="10004"/>
                  </a:ext>
                </a:extLst>
              </a:tr>
            </a:tbl>
          </a:graphicData>
        </a:graphic>
      </p:graphicFrame>
      <p:pic>
        <p:nvPicPr>
          <p:cNvPr id="2" name="Image 1"/>
          <p:cNvPicPr>
            <a:picLocks noChangeAspect="1"/>
          </p:cNvPicPr>
          <p:nvPr/>
        </p:nvPicPr>
        <p:blipFill>
          <a:blip r:embed="rId3"/>
          <a:stretch>
            <a:fillRect/>
          </a:stretch>
        </p:blipFill>
        <p:spPr>
          <a:xfrm>
            <a:off x="752497" y="275399"/>
            <a:ext cx="1321025" cy="1129081"/>
          </a:xfrm>
          <a:prstGeom prst="rect">
            <a:avLst/>
          </a:prstGeom>
          <a:solidFill>
            <a:schemeClr val="bg1"/>
          </a:solidFill>
        </p:spPr>
      </p:pic>
    </p:spTree>
    <p:extLst>
      <p:ext uri="{BB962C8B-B14F-4D97-AF65-F5344CB8AC3E}">
        <p14:creationId xmlns:p14="http://schemas.microsoft.com/office/powerpoint/2010/main" val="1102499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5E5A2F76-9CAD-5547-AB8C-E2A63A6B2FD2}"/>
              </a:ext>
            </a:extLst>
          </p:cNvPr>
          <p:cNvSpPr>
            <a:spLocks noGrp="1"/>
          </p:cNvSpPr>
          <p:nvPr>
            <p:ph type="sldNum" sz="quarter" idx="10"/>
          </p:nvPr>
        </p:nvSpPr>
        <p:spPr>
          <a:xfrm>
            <a:off x="11344466" y="6549922"/>
            <a:ext cx="601447" cy="138499"/>
          </a:xfrm>
        </p:spPr>
        <p:txBody>
          <a:bodyPr/>
          <a:lstStyle/>
          <a:p>
            <a:r>
              <a:rPr lang="fr-FR" dirty="0"/>
              <a:t>Slide / </a:t>
            </a:r>
            <a:fld id="{3EA6A558-C4CA-4506-B5EC-E793D5AE9532}" type="slidenum">
              <a:rPr lang="fr-FR" smtClean="0"/>
              <a:pPr/>
              <a:t>11</a:t>
            </a:fld>
            <a:endParaRPr lang="fr-FR" dirty="0"/>
          </a:p>
        </p:txBody>
      </p:sp>
      <p:sp>
        <p:nvSpPr>
          <p:cNvPr id="5" name="Title 1">
            <a:extLst>
              <a:ext uri="{FF2B5EF4-FFF2-40B4-BE49-F238E27FC236}">
                <a16:creationId xmlns:a16="http://schemas.microsoft.com/office/drawing/2014/main" id="{8850606B-D3F9-0247-9F04-162B2E22963B}"/>
              </a:ext>
            </a:extLst>
          </p:cNvPr>
          <p:cNvSpPr>
            <a:spLocks noGrp="1"/>
          </p:cNvSpPr>
          <p:nvPr>
            <p:ph type="title"/>
          </p:nvPr>
        </p:nvSpPr>
        <p:spPr>
          <a:xfrm>
            <a:off x="336000" y="169579"/>
            <a:ext cx="11520000" cy="1082502"/>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fr-FR" sz="3200" dirty="0">
                <a:solidFill>
                  <a:schemeClr val="tx1"/>
                </a:solidFill>
              </a:rPr>
              <a:t>Les EXIGENCES PAR thématique </a:t>
            </a:r>
            <a:endParaRPr lang="fr-FR" sz="2400" dirty="0"/>
          </a:p>
        </p:txBody>
      </p:sp>
      <p:graphicFrame>
        <p:nvGraphicFramePr>
          <p:cNvPr id="6" name="Tableau 5"/>
          <p:cNvGraphicFramePr>
            <a:graphicFrameLocks noGrp="1"/>
          </p:cNvGraphicFramePr>
          <p:nvPr>
            <p:extLst>
              <p:ext uri="{D42A27DB-BD31-4B8C-83A1-F6EECF244321}">
                <p14:modId xmlns:p14="http://schemas.microsoft.com/office/powerpoint/2010/main" val="264316803"/>
              </p:ext>
            </p:extLst>
          </p:nvPr>
        </p:nvGraphicFramePr>
        <p:xfrm>
          <a:off x="696000" y="729000"/>
          <a:ext cx="10648466" cy="5740629"/>
        </p:xfrm>
        <a:graphic>
          <a:graphicData uri="http://schemas.openxmlformats.org/drawingml/2006/table">
            <a:tbl>
              <a:tblPr firstRow="1" bandRow="1">
                <a:tableStyleId>{5C22544A-7EE6-4342-B048-85BDC9FD1C3A}</a:tableStyleId>
              </a:tblPr>
              <a:tblGrid>
                <a:gridCol w="1611698">
                  <a:extLst>
                    <a:ext uri="{9D8B030D-6E8A-4147-A177-3AD203B41FA5}">
                      <a16:colId xmlns:a16="http://schemas.microsoft.com/office/drawing/2014/main" val="20000"/>
                    </a:ext>
                  </a:extLst>
                </a:gridCol>
                <a:gridCol w="4374608">
                  <a:extLst>
                    <a:ext uri="{9D8B030D-6E8A-4147-A177-3AD203B41FA5}">
                      <a16:colId xmlns:a16="http://schemas.microsoft.com/office/drawing/2014/main" val="20001"/>
                    </a:ext>
                  </a:extLst>
                </a:gridCol>
                <a:gridCol w="4662160">
                  <a:extLst>
                    <a:ext uri="{9D8B030D-6E8A-4147-A177-3AD203B41FA5}">
                      <a16:colId xmlns:a16="http://schemas.microsoft.com/office/drawing/2014/main" val="20002"/>
                    </a:ext>
                  </a:extLst>
                </a:gridCol>
              </a:tblGrid>
              <a:tr h="778760">
                <a:tc>
                  <a:txBody>
                    <a:bodyPr/>
                    <a:lstStyle/>
                    <a:p>
                      <a:endParaRPr lang="fr-FR" dirty="0"/>
                    </a:p>
                  </a:txBody>
                  <a:tcPr/>
                </a:tc>
                <a:tc>
                  <a:txBody>
                    <a:bodyPr/>
                    <a:lstStyle/>
                    <a:p>
                      <a:r>
                        <a:rPr lang="fr-FR" dirty="0">
                          <a:solidFill>
                            <a:schemeClr val="accent2"/>
                          </a:solidFill>
                        </a:rPr>
                        <a:t>Exigences</a:t>
                      </a:r>
                      <a:r>
                        <a:rPr lang="fr-FR" baseline="0" dirty="0">
                          <a:solidFill>
                            <a:schemeClr val="accent2"/>
                          </a:solidFill>
                        </a:rPr>
                        <a:t> du protocole sanitaire</a:t>
                      </a:r>
                      <a:endParaRPr lang="fr-FR" dirty="0">
                        <a:solidFill>
                          <a:schemeClr val="accent2"/>
                        </a:solidFill>
                      </a:endParaRPr>
                    </a:p>
                  </a:txBody>
                  <a:tcPr/>
                </a:tc>
                <a:tc>
                  <a:txBody>
                    <a:bodyPr/>
                    <a:lstStyle/>
                    <a:p>
                      <a:r>
                        <a:rPr lang="fr-FR" dirty="0">
                          <a:solidFill>
                            <a:schemeClr val="accent2"/>
                          </a:solidFill>
                        </a:rPr>
                        <a:t>Moyens de mise en œuvre</a:t>
                      </a:r>
                    </a:p>
                  </a:txBody>
                  <a:tcPr/>
                </a:tc>
                <a:extLst>
                  <a:ext uri="{0D108BD9-81ED-4DB2-BD59-A6C34878D82A}">
                    <a16:rowId xmlns:a16="http://schemas.microsoft.com/office/drawing/2014/main" val="10000"/>
                  </a:ext>
                </a:extLst>
              </a:tr>
              <a:tr h="491420">
                <a:tc>
                  <a:txBody>
                    <a:bodyPr/>
                    <a:lstStyle/>
                    <a:p>
                      <a:pPr algn="ctr"/>
                      <a:r>
                        <a:rPr lang="fr-FR" b="1" dirty="0">
                          <a:solidFill>
                            <a:schemeClr val="tx1"/>
                          </a:solidFill>
                        </a:rPr>
                        <a:t>1/2</a:t>
                      </a:r>
                    </a:p>
                  </a:txBody>
                  <a:tcPr anchor="ctr"/>
                </a:tc>
                <a:tc>
                  <a:txBody>
                    <a:bodyPr/>
                    <a:lstStyle/>
                    <a:p>
                      <a:pPr>
                        <a:spcAft>
                          <a:spcPts val="0"/>
                        </a:spcAft>
                      </a:pPr>
                      <a:r>
                        <a:rPr lang="fr-FR" sz="1200" b="0" strike="noStrike" kern="1200" dirty="0">
                          <a:solidFill>
                            <a:schemeClr val="tx1"/>
                          </a:solidFill>
                          <a:effectLst/>
                          <a:latin typeface="+mn-lt"/>
                          <a:ea typeface="Times New Roman" panose="02020603050405020304" pitchFamily="18" charset="0"/>
                          <a:cs typeface="+mn-cs"/>
                        </a:rPr>
                        <a:t>Une </a:t>
                      </a:r>
                      <a:r>
                        <a:rPr lang="fr-FR" sz="1200" b="1" strike="noStrike" kern="1200" dirty="0">
                          <a:solidFill>
                            <a:schemeClr val="tx1"/>
                          </a:solidFill>
                          <a:effectLst/>
                          <a:latin typeface="+mn-lt"/>
                          <a:ea typeface="Times New Roman" panose="02020603050405020304" pitchFamily="18" charset="0"/>
                          <a:cs typeface="+mn-cs"/>
                        </a:rPr>
                        <a:t>borne de gel </a:t>
                      </a:r>
                      <a:r>
                        <a:rPr lang="fr-FR" sz="1200" b="1" strike="noStrike" kern="1200" dirty="0" err="1">
                          <a:solidFill>
                            <a:schemeClr val="tx1"/>
                          </a:solidFill>
                          <a:effectLst/>
                          <a:latin typeface="+mn-lt"/>
                          <a:ea typeface="Times New Roman" panose="02020603050405020304" pitchFamily="18" charset="0"/>
                          <a:cs typeface="+mn-cs"/>
                        </a:rPr>
                        <a:t>hydroalcoolique</a:t>
                      </a:r>
                      <a:r>
                        <a:rPr lang="fr-FR" sz="1200" b="0" strike="noStrike" kern="1200" dirty="0">
                          <a:solidFill>
                            <a:schemeClr val="tx1"/>
                          </a:solidFill>
                          <a:effectLst/>
                          <a:latin typeface="+mn-lt"/>
                          <a:ea typeface="Times New Roman" panose="02020603050405020304" pitchFamily="18" charset="0"/>
                          <a:cs typeface="+mn-cs"/>
                        </a:rPr>
                        <a:t> est mise à disposition de la clientèle </a:t>
                      </a:r>
                      <a:r>
                        <a:rPr lang="fr-FR" sz="1200" b="1" strike="noStrike" kern="1200" dirty="0">
                          <a:solidFill>
                            <a:schemeClr val="tx1"/>
                          </a:solidFill>
                          <a:effectLst/>
                          <a:latin typeface="+mn-lt"/>
                          <a:ea typeface="Times New Roman" panose="02020603050405020304" pitchFamily="18" charset="0"/>
                          <a:cs typeface="+mn-cs"/>
                        </a:rPr>
                        <a:t>dès l’entrée de l’établissement</a:t>
                      </a:r>
                    </a:p>
                  </a:txBody>
                  <a:tcPr marL="68580" marR="68580" marT="0" marB="0"/>
                </a:tc>
                <a:tc>
                  <a:txBody>
                    <a:bodyPr/>
                    <a:lstStyle/>
                    <a:p>
                      <a:pPr marL="171450" indent="-171450" algn="l" defTabSz="914400" rtl="0" eaLnBrk="1" latinLnBrk="0" hangingPunct="1">
                        <a:buFontTx/>
                        <a:buChar char="-"/>
                      </a:pPr>
                      <a:r>
                        <a:rPr lang="fr-FR" sz="1200" b="0" kern="1200" dirty="0">
                          <a:solidFill>
                            <a:schemeClr val="accent2"/>
                          </a:solidFill>
                          <a:latin typeface="+mn-lt"/>
                          <a:ea typeface="+mn-ea"/>
                          <a:cs typeface="+mn-cs"/>
                        </a:rPr>
                        <a:t>Présence et approvisionnement de la borne</a:t>
                      </a:r>
                    </a:p>
                    <a:p>
                      <a:pPr marL="171450" indent="-171450" algn="l" defTabSz="914400" rtl="0" eaLnBrk="1" latinLnBrk="0" hangingPunct="1">
                        <a:buFontTx/>
                        <a:buChar char="-"/>
                      </a:pPr>
                      <a:r>
                        <a:rPr lang="fr-FR" sz="1200" b="0" kern="1200" dirty="0">
                          <a:solidFill>
                            <a:schemeClr val="accent2"/>
                          </a:solidFill>
                          <a:latin typeface="+mn-lt"/>
                          <a:ea typeface="+mn-ea"/>
                          <a:cs typeface="+mn-cs"/>
                        </a:rPr>
                        <a:t>Affichage sur l’obligation faite à chaque client de se nettoyer les mains avant d’entrer</a:t>
                      </a:r>
                      <a:r>
                        <a:rPr lang="fr-FR" sz="1200" b="0" kern="1200" baseline="0" dirty="0">
                          <a:solidFill>
                            <a:schemeClr val="accent2"/>
                          </a:solidFill>
                          <a:latin typeface="+mn-lt"/>
                          <a:ea typeface="+mn-ea"/>
                          <a:cs typeface="+mn-cs"/>
                        </a:rPr>
                        <a:t> (le cas échéant, affichage multilingue)</a:t>
                      </a:r>
                      <a:endParaRPr lang="fr-FR" sz="1200" b="0" kern="1200" dirty="0">
                        <a:solidFill>
                          <a:schemeClr val="accent2"/>
                        </a:solidFill>
                        <a:latin typeface="+mn-lt"/>
                        <a:ea typeface="+mn-ea"/>
                        <a:cs typeface="+mn-cs"/>
                      </a:endParaRPr>
                    </a:p>
                  </a:txBody>
                  <a:tcPr/>
                </a:tc>
                <a:extLst>
                  <a:ext uri="{0D108BD9-81ED-4DB2-BD59-A6C34878D82A}">
                    <a16:rowId xmlns:a16="http://schemas.microsoft.com/office/drawing/2014/main" val="10003"/>
                  </a:ext>
                </a:extLst>
              </a:tr>
              <a:tr h="491420">
                <a:tc>
                  <a:txBody>
                    <a:bodyPr/>
                    <a:lstStyle/>
                    <a:p>
                      <a:pPr algn="ctr"/>
                      <a:endParaRPr lang="fr-FR" b="1" dirty="0">
                        <a:solidFill>
                          <a:schemeClr val="tx1"/>
                        </a:solidFill>
                      </a:endParaRPr>
                    </a:p>
                  </a:txBody>
                  <a:tcPr anchor="ctr"/>
                </a:tc>
                <a:tc>
                  <a:txBody>
                    <a:bodyPr/>
                    <a:lstStyle/>
                    <a:p>
                      <a:pPr>
                        <a:spcAft>
                          <a:spcPts val="0"/>
                        </a:spcAft>
                      </a:pPr>
                      <a:r>
                        <a:rPr lang="it-IT" sz="1200" b="0" kern="1200" dirty="0">
                          <a:solidFill>
                            <a:schemeClr val="tx1"/>
                          </a:solidFill>
                          <a:effectLst/>
                          <a:latin typeface="+mn-lt"/>
                          <a:ea typeface="Times New Roman" panose="02020603050405020304" pitchFamily="18" charset="0"/>
                          <a:cs typeface="+mn-cs"/>
                        </a:rPr>
                        <a:t>Les clients des cafés, bars et restaurants doivent </a:t>
                      </a:r>
                      <a:r>
                        <a:rPr lang="it-IT" sz="1200" b="1" kern="1200" dirty="0">
                          <a:solidFill>
                            <a:schemeClr val="tx1"/>
                          </a:solidFill>
                          <a:effectLst/>
                          <a:latin typeface="+mn-lt"/>
                          <a:ea typeface="Times New Roman" panose="02020603050405020304" pitchFamily="18" charset="0"/>
                          <a:cs typeface="+mn-cs"/>
                        </a:rPr>
                        <a:t>porter un masque</a:t>
                      </a:r>
                      <a:r>
                        <a:rPr lang="it-IT" sz="1200" b="0" kern="1200" dirty="0">
                          <a:solidFill>
                            <a:schemeClr val="tx1"/>
                          </a:solidFill>
                          <a:effectLst/>
                          <a:latin typeface="+mn-lt"/>
                          <a:ea typeface="Times New Roman" panose="02020603050405020304" pitchFamily="18" charset="0"/>
                          <a:cs typeface="+mn-cs"/>
                        </a:rPr>
                        <a:t>, sauf lorsqu’ils sont à table. </a:t>
                      </a:r>
                    </a:p>
                    <a:p>
                      <a:pPr>
                        <a:spcAft>
                          <a:spcPts val="0"/>
                        </a:spcAft>
                      </a:pPr>
                      <a:r>
                        <a:rPr lang="it-IT" sz="1200" b="0" kern="1200" dirty="0">
                          <a:solidFill>
                            <a:schemeClr val="tx1"/>
                          </a:solidFill>
                          <a:effectLst/>
                          <a:latin typeface="+mn-lt"/>
                          <a:ea typeface="Times New Roman" panose="02020603050405020304" pitchFamily="18" charset="0"/>
                          <a:cs typeface="+mn-cs"/>
                        </a:rPr>
                        <a:t>Les </a:t>
                      </a:r>
                      <a:r>
                        <a:rPr lang="it-IT" sz="1200" b="1" kern="1200" dirty="0">
                          <a:solidFill>
                            <a:schemeClr val="tx1"/>
                          </a:solidFill>
                          <a:effectLst/>
                          <a:latin typeface="+mn-lt"/>
                          <a:ea typeface="Times New Roman" panose="02020603050405020304" pitchFamily="18" charset="0"/>
                          <a:cs typeface="+mn-cs"/>
                        </a:rPr>
                        <a:t>règles de distanciation physique au niveau du public</a:t>
                      </a:r>
                      <a:r>
                        <a:rPr lang="it-IT" sz="1200" b="0" kern="1200" dirty="0">
                          <a:solidFill>
                            <a:schemeClr val="tx1"/>
                          </a:solidFill>
                          <a:effectLst/>
                          <a:latin typeface="+mn-lt"/>
                          <a:ea typeface="Times New Roman" panose="02020603050405020304" pitchFamily="18" charset="0"/>
                          <a:cs typeface="+mn-cs"/>
                        </a:rPr>
                        <a:t> (clients, usagers …) sont définies et respectées, basées sur </a:t>
                      </a:r>
                      <a:r>
                        <a:rPr lang="it-IT" sz="1200" b="1" kern="1200" dirty="0">
                          <a:solidFill>
                            <a:schemeClr val="tx1"/>
                          </a:solidFill>
                          <a:effectLst/>
                          <a:latin typeface="+mn-lt"/>
                          <a:ea typeface="Times New Roman" panose="02020603050405020304" pitchFamily="18" charset="0"/>
                          <a:cs typeface="+mn-cs"/>
                        </a:rPr>
                        <a:t>1 mètre linéaire entre 2 tables de convives constituées (ou via des écrans entre tables lorsque cette distanciation n’est pas possible).</a:t>
                      </a:r>
                    </a:p>
                    <a:p>
                      <a:pPr>
                        <a:spcAft>
                          <a:spcPts val="0"/>
                        </a:spcAft>
                      </a:pPr>
                      <a:r>
                        <a:rPr lang="it-IT" sz="1200" b="1" strike="noStrike" kern="1200" dirty="0">
                          <a:solidFill>
                            <a:schemeClr val="tx1"/>
                          </a:solidFill>
                          <a:effectLst/>
                          <a:latin typeface="+mn-lt"/>
                          <a:ea typeface="Times New Roman" panose="02020603050405020304" pitchFamily="18" charset="0"/>
                          <a:cs typeface="+mn-cs"/>
                        </a:rPr>
                        <a:t>Au comptoir, une distance d’1 mètre linéaire est assurée entre chacun, et un écran de protection entre</a:t>
                      </a:r>
                      <a:r>
                        <a:rPr lang="it-IT" sz="1200" b="1" strike="noStrike" kern="1200" baseline="0" dirty="0">
                          <a:solidFill>
                            <a:schemeClr val="tx1"/>
                          </a:solidFill>
                          <a:effectLst/>
                          <a:latin typeface="+mn-lt"/>
                          <a:ea typeface="Times New Roman" panose="02020603050405020304" pitchFamily="18" charset="0"/>
                          <a:cs typeface="+mn-cs"/>
                        </a:rPr>
                        <a:t> les clients et le barman est </a:t>
                      </a:r>
                      <a:r>
                        <a:rPr lang="it-IT" sz="1200" b="1" strike="noStrike" kern="1200" dirty="0">
                          <a:solidFill>
                            <a:schemeClr val="tx1"/>
                          </a:solidFill>
                          <a:effectLst/>
                          <a:latin typeface="+mn-lt"/>
                          <a:ea typeface="Times New Roman" panose="02020603050405020304" pitchFamily="18" charset="0"/>
                          <a:cs typeface="+mn-cs"/>
                        </a:rPr>
                        <a:t>installé.</a:t>
                      </a:r>
                      <a:endParaRPr lang="fr-FR" sz="1200" b="1" strike="noStrike" kern="1200" dirty="0">
                        <a:solidFill>
                          <a:schemeClr val="tx1"/>
                        </a:solidFill>
                        <a:effectLst/>
                        <a:latin typeface="+mn-lt"/>
                        <a:ea typeface="Times New Roman" panose="02020603050405020304" pitchFamily="18" charset="0"/>
                        <a:cs typeface="+mn-cs"/>
                      </a:endParaRPr>
                    </a:p>
                  </a:txBody>
                  <a:tcPr marL="68580" marR="68580" marT="0" marB="0"/>
                </a:tc>
                <a:tc>
                  <a:txBody>
                    <a:bodyPr/>
                    <a:lstStyle/>
                    <a:p>
                      <a:pPr marL="171450" indent="-171450" algn="l" defTabSz="914400" rtl="0" eaLnBrk="1" latinLnBrk="0" hangingPunct="1">
                        <a:buFontTx/>
                        <a:buChar char="-"/>
                      </a:pPr>
                      <a:r>
                        <a:rPr lang="fr-FR" sz="1200" b="0" kern="1200" dirty="0">
                          <a:solidFill>
                            <a:schemeClr val="tx1"/>
                          </a:solidFill>
                          <a:latin typeface="+mn-lt"/>
                          <a:ea typeface="+mn-ea"/>
                          <a:cs typeface="+mn-cs"/>
                        </a:rPr>
                        <a:t>Transmission individuelle au public dès l’entrée dans l’établissement et Affichage des consignes</a:t>
                      </a:r>
                    </a:p>
                    <a:p>
                      <a:pPr marL="171450" indent="-171450" algn="l" defTabSz="914400" rtl="0" eaLnBrk="1" latinLnBrk="0" hangingPunct="1">
                        <a:buFontTx/>
                        <a:buChar char="-"/>
                      </a:pPr>
                      <a:r>
                        <a:rPr lang="fr-FR" sz="1200" b="0" kern="1200" baseline="0" dirty="0">
                          <a:solidFill>
                            <a:schemeClr val="tx1"/>
                          </a:solidFill>
                          <a:latin typeface="+mn-lt"/>
                          <a:ea typeface="+mn-ea"/>
                          <a:cs typeface="+mn-cs"/>
                        </a:rPr>
                        <a:t>Vérification des règles d’espacement</a:t>
                      </a:r>
                      <a:endParaRPr lang="fr-FR" sz="1200" b="0" kern="1200" dirty="0">
                        <a:solidFill>
                          <a:schemeClr val="tx1"/>
                        </a:solidFill>
                        <a:latin typeface="+mn-lt"/>
                        <a:ea typeface="+mn-ea"/>
                        <a:cs typeface="+mn-cs"/>
                      </a:endParaRPr>
                    </a:p>
                    <a:p>
                      <a:pPr marL="171450" indent="-171450" algn="l" defTabSz="914400" rtl="0" eaLnBrk="1" latinLnBrk="0" hangingPunct="1">
                        <a:buFontTx/>
                        <a:buChar char="-"/>
                      </a:pPr>
                      <a:endParaRPr lang="fr-FR" sz="1200" b="0" kern="1200" dirty="0">
                        <a:solidFill>
                          <a:schemeClr val="tx1"/>
                        </a:solidFill>
                        <a:latin typeface="+mn-lt"/>
                        <a:ea typeface="+mn-ea"/>
                        <a:cs typeface="+mn-cs"/>
                      </a:endParaRPr>
                    </a:p>
                  </a:txBody>
                  <a:tcPr/>
                </a:tc>
                <a:extLst>
                  <a:ext uri="{0D108BD9-81ED-4DB2-BD59-A6C34878D82A}">
                    <a16:rowId xmlns:a16="http://schemas.microsoft.com/office/drawing/2014/main" val="10001"/>
                  </a:ext>
                </a:extLst>
              </a:tr>
              <a:tr h="655227">
                <a:tc>
                  <a:txBody>
                    <a:bodyPr/>
                    <a:lstStyle/>
                    <a:p>
                      <a:endParaRPr lang="fr-FR" dirty="0">
                        <a:solidFill>
                          <a:schemeClr val="tx1"/>
                        </a:solidFill>
                      </a:endParaRPr>
                    </a:p>
                  </a:txBody>
                  <a:tcPr/>
                </a:tc>
                <a:tc>
                  <a:txBody>
                    <a:bodyPr/>
                    <a:lstStyle/>
                    <a:p>
                      <a:pPr>
                        <a:spcAft>
                          <a:spcPts val="0"/>
                        </a:spcAft>
                      </a:pPr>
                      <a:r>
                        <a:rPr lang="fr-FR" sz="1200" b="0" dirty="0">
                          <a:solidFill>
                            <a:schemeClr val="tx1"/>
                          </a:solidFill>
                          <a:effectLst/>
                          <a:latin typeface="+mn-lt"/>
                          <a:ea typeface="Times New Roman" panose="02020603050405020304" pitchFamily="18" charset="0"/>
                        </a:rPr>
                        <a:t>Seules</a:t>
                      </a:r>
                      <a:r>
                        <a:rPr lang="fr-FR" sz="1200" b="0" baseline="0" dirty="0">
                          <a:solidFill>
                            <a:schemeClr val="tx1"/>
                          </a:solidFill>
                          <a:effectLst/>
                          <a:latin typeface="+mn-lt"/>
                          <a:ea typeface="Times New Roman" panose="02020603050405020304" pitchFamily="18" charset="0"/>
                        </a:rPr>
                        <a:t> les personnes ayant une place assise peuvent être accueillies dans l’établissement. Cette disposition ne s’applique pas dans le cadre d’une activité de traiteur organisateur de réception en extérieur.</a:t>
                      </a:r>
                    </a:p>
                    <a:p>
                      <a:pPr>
                        <a:spcAft>
                          <a:spcPts val="0"/>
                        </a:spcAft>
                      </a:pPr>
                      <a:r>
                        <a:rPr lang="fr-FR" sz="1200" b="0" dirty="0">
                          <a:solidFill>
                            <a:schemeClr val="tx1"/>
                          </a:solidFill>
                          <a:effectLst/>
                          <a:latin typeface="+mn-lt"/>
                          <a:ea typeface="Times New Roman" panose="02020603050405020304" pitchFamily="18" charset="0"/>
                        </a:rPr>
                        <a:t>La limite de convives par table est de 10 personnes, formant un groupe de personnes homogène (famille, amis) et </a:t>
                      </a:r>
                      <a:r>
                        <a:rPr lang="fr-FR" sz="1200" b="0" dirty="0" err="1">
                          <a:solidFill>
                            <a:schemeClr val="tx1"/>
                          </a:solidFill>
                          <a:effectLst/>
                          <a:latin typeface="+mn-lt"/>
                          <a:ea typeface="Times New Roman" panose="02020603050405020304" pitchFamily="18" charset="0"/>
                        </a:rPr>
                        <a:t>pré-constitué</a:t>
                      </a:r>
                      <a:r>
                        <a:rPr lang="fr-FR" sz="1200" b="0" dirty="0">
                          <a:solidFill>
                            <a:schemeClr val="tx1"/>
                          </a:solidFill>
                          <a:effectLst/>
                          <a:latin typeface="+mn-lt"/>
                          <a:ea typeface="Times New Roman" panose="02020603050405020304" pitchFamily="18" charset="0"/>
                        </a:rPr>
                        <a:t>; les tables ne seront </a:t>
                      </a:r>
                      <a:r>
                        <a:rPr lang="fr-FR" sz="1200" b="1" dirty="0">
                          <a:solidFill>
                            <a:schemeClr val="tx1"/>
                          </a:solidFill>
                          <a:effectLst/>
                          <a:latin typeface="+mn-lt"/>
                          <a:ea typeface="Times New Roman" panose="02020603050405020304" pitchFamily="18" charset="0"/>
                        </a:rPr>
                        <a:t>servies que par une seule personne</a:t>
                      </a:r>
                      <a:r>
                        <a:rPr lang="fr-FR" sz="1200" b="1" baseline="0" dirty="0">
                          <a:solidFill>
                            <a:schemeClr val="tx1"/>
                          </a:solidFill>
                          <a:effectLst/>
                          <a:latin typeface="+mn-lt"/>
                          <a:ea typeface="Times New Roman" panose="02020603050405020304" pitchFamily="18" charset="0"/>
                        </a:rPr>
                        <a:t> en même temps</a:t>
                      </a:r>
                      <a:endParaRPr lang="fr-FR" sz="1200" b="1" dirty="0">
                        <a:solidFill>
                          <a:schemeClr val="tx1"/>
                        </a:solidFill>
                        <a:effectLst/>
                        <a:latin typeface="+mn-lt"/>
                        <a:ea typeface="Times New Roman" panose="02020603050405020304" pitchFamily="18" charset="0"/>
                      </a:endParaRPr>
                    </a:p>
                  </a:txBody>
                  <a:tcPr marL="68580" marR="68580" marT="0" marB="0"/>
                </a:tc>
                <a:tc>
                  <a:txBody>
                    <a:bodyPr/>
                    <a:lstStyle/>
                    <a:p>
                      <a:pPr marL="171450" indent="-171450" algn="l" defTabSz="914400" rtl="0" eaLnBrk="1" latinLnBrk="0" hangingPunct="1">
                        <a:buFontTx/>
                        <a:buChar char="-"/>
                      </a:pPr>
                      <a:r>
                        <a:rPr lang="fr-FR" sz="1200" b="0" kern="1200" dirty="0">
                          <a:solidFill>
                            <a:schemeClr val="tx1"/>
                          </a:solidFill>
                          <a:latin typeface="+mn-lt"/>
                          <a:ea typeface="+mn-ea"/>
                          <a:cs typeface="+mn-cs"/>
                        </a:rPr>
                        <a:t>Transmission des consignes et observation des pratiques</a:t>
                      </a:r>
                    </a:p>
                  </a:txBody>
                  <a:tcPr/>
                </a:tc>
                <a:extLst>
                  <a:ext uri="{0D108BD9-81ED-4DB2-BD59-A6C34878D82A}">
                    <a16:rowId xmlns:a16="http://schemas.microsoft.com/office/drawing/2014/main" val="10004"/>
                  </a:ext>
                </a:extLst>
              </a:tr>
              <a:tr h="1029949">
                <a:tc>
                  <a:txBody>
                    <a:bodyPr/>
                    <a:lstStyle/>
                    <a:p>
                      <a:endParaRPr lang="fr-FR" dirty="0">
                        <a:solidFill>
                          <a:schemeClr val="tx1"/>
                        </a:solidFill>
                      </a:endParaRPr>
                    </a:p>
                  </a:txBody>
                  <a:tcPr/>
                </a:tc>
                <a:tc>
                  <a:txBody>
                    <a:bodyPr/>
                    <a:lstStyle/>
                    <a:p>
                      <a:pPr>
                        <a:spcAft>
                          <a:spcPts val="0"/>
                        </a:spcAft>
                      </a:pPr>
                      <a:r>
                        <a:rPr lang="it-IT" sz="1200" dirty="0">
                          <a:solidFill>
                            <a:schemeClr val="tx1"/>
                          </a:solidFill>
                          <a:effectLst/>
                          <a:latin typeface="+mn-lt"/>
                          <a:ea typeface="Times New Roman" panose="02020603050405020304" pitchFamily="18" charset="0"/>
                        </a:rPr>
                        <a:t>Des mesures d'espacement entre les personnes sont précisées via affichage, marquage au sol et consignes orales dans chaque zone d'attente (entrée, accueil, réception, commande, réception de commande, paiement, toilettes, zones de divertissement….)</a:t>
                      </a:r>
                      <a:endParaRPr lang="fr-FR" sz="1200" dirty="0">
                        <a:solidFill>
                          <a:schemeClr val="tx1"/>
                        </a:solidFill>
                        <a:effectLst/>
                        <a:latin typeface="+mn-lt"/>
                        <a:ea typeface="Times New Roman" panose="02020603050405020304" pitchFamily="18" charset="0"/>
                      </a:endParaRPr>
                    </a:p>
                  </a:txBody>
                  <a:tcPr marL="68580" marR="68580" marT="0" marB="0"/>
                </a:tc>
                <a:tc>
                  <a:txBody>
                    <a:bodyPr/>
                    <a:lstStyle/>
                    <a:p>
                      <a:pPr marL="171450" indent="-171450" algn="l" defTabSz="914400" rtl="0" eaLnBrk="1" latinLnBrk="0" hangingPunct="1">
                        <a:buFontTx/>
                        <a:buChar char="-"/>
                      </a:pPr>
                      <a:r>
                        <a:rPr lang="fr-FR" sz="1200" kern="1200" dirty="0">
                          <a:solidFill>
                            <a:schemeClr val="tx1"/>
                          </a:solidFill>
                          <a:latin typeface="+mn-lt"/>
                          <a:ea typeface="+mn-ea"/>
                          <a:cs typeface="+mn-cs"/>
                        </a:rPr>
                        <a:t>Marquage au sol, tiré file d’attente (balisage …)</a:t>
                      </a:r>
                    </a:p>
                    <a:p>
                      <a:pPr marL="171450" indent="-171450" algn="l" defTabSz="914400" rtl="0" eaLnBrk="1" latinLnBrk="0" hangingPunct="1">
                        <a:buFontTx/>
                        <a:buChar char="-"/>
                      </a:pPr>
                      <a:r>
                        <a:rPr lang="fr-FR" sz="1200" kern="1200" dirty="0">
                          <a:solidFill>
                            <a:schemeClr val="tx1"/>
                          </a:solidFill>
                          <a:latin typeface="+mn-lt"/>
                          <a:ea typeface="+mn-ea"/>
                          <a:cs typeface="+mn-cs"/>
                        </a:rPr>
                        <a:t>Plan de circulation </a:t>
                      </a:r>
                    </a:p>
                    <a:p>
                      <a:pPr marL="171450" indent="-171450" algn="l" defTabSz="914400" rtl="0" eaLnBrk="1" latinLnBrk="0" hangingPunct="1">
                        <a:buFontTx/>
                        <a:buChar char="-"/>
                      </a:pPr>
                      <a:endParaRPr lang="fr-FR" sz="120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bl>
          </a:graphicData>
        </a:graphic>
      </p:graphicFrame>
      <p:pic>
        <p:nvPicPr>
          <p:cNvPr id="2" name="Image 1"/>
          <p:cNvPicPr>
            <a:picLocks noChangeAspect="1"/>
          </p:cNvPicPr>
          <p:nvPr/>
        </p:nvPicPr>
        <p:blipFill>
          <a:blip r:embed="rId3"/>
          <a:stretch>
            <a:fillRect/>
          </a:stretch>
        </p:blipFill>
        <p:spPr>
          <a:xfrm>
            <a:off x="633553" y="364098"/>
            <a:ext cx="1396105" cy="1237595"/>
          </a:xfrm>
          <a:prstGeom prst="rect">
            <a:avLst/>
          </a:prstGeom>
          <a:solidFill>
            <a:schemeClr val="bg1"/>
          </a:solidFill>
        </p:spPr>
      </p:pic>
    </p:spTree>
    <p:extLst>
      <p:ext uri="{BB962C8B-B14F-4D97-AF65-F5344CB8AC3E}">
        <p14:creationId xmlns:p14="http://schemas.microsoft.com/office/powerpoint/2010/main" val="269525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5E5A2F76-9CAD-5547-AB8C-E2A63A6B2FD2}"/>
              </a:ext>
            </a:extLst>
          </p:cNvPr>
          <p:cNvSpPr>
            <a:spLocks noGrp="1"/>
          </p:cNvSpPr>
          <p:nvPr>
            <p:ph type="sldNum" sz="quarter" idx="10"/>
          </p:nvPr>
        </p:nvSpPr>
        <p:spPr>
          <a:xfrm>
            <a:off x="11344466" y="6576556"/>
            <a:ext cx="601447" cy="138499"/>
          </a:xfrm>
        </p:spPr>
        <p:txBody>
          <a:bodyPr/>
          <a:lstStyle/>
          <a:p>
            <a:r>
              <a:rPr lang="fr-FR" dirty="0"/>
              <a:t>Slide / </a:t>
            </a:r>
            <a:fld id="{3EA6A558-C4CA-4506-B5EC-E793D5AE9532}" type="slidenum">
              <a:rPr lang="fr-FR" smtClean="0"/>
              <a:pPr/>
              <a:t>12</a:t>
            </a:fld>
            <a:endParaRPr lang="fr-FR" dirty="0"/>
          </a:p>
        </p:txBody>
      </p:sp>
      <p:sp>
        <p:nvSpPr>
          <p:cNvPr id="5" name="Title 1">
            <a:extLst>
              <a:ext uri="{FF2B5EF4-FFF2-40B4-BE49-F238E27FC236}">
                <a16:creationId xmlns:a16="http://schemas.microsoft.com/office/drawing/2014/main" id="{8850606B-D3F9-0247-9F04-162B2E22963B}"/>
              </a:ext>
            </a:extLst>
          </p:cNvPr>
          <p:cNvSpPr>
            <a:spLocks noGrp="1"/>
          </p:cNvSpPr>
          <p:nvPr>
            <p:ph type="title"/>
          </p:nvPr>
        </p:nvSpPr>
        <p:spPr>
          <a:xfrm>
            <a:off x="336000" y="169579"/>
            <a:ext cx="11520000" cy="1082502"/>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fr-FR" sz="3200" dirty="0">
                <a:solidFill>
                  <a:schemeClr val="tx1"/>
                </a:solidFill>
              </a:rPr>
              <a:t>Les EXIGENCES PAR thématique </a:t>
            </a:r>
            <a:endParaRPr lang="fr-FR" sz="2400" dirty="0"/>
          </a:p>
        </p:txBody>
      </p:sp>
      <p:graphicFrame>
        <p:nvGraphicFramePr>
          <p:cNvPr id="6" name="Tableau 5"/>
          <p:cNvGraphicFramePr>
            <a:graphicFrameLocks noGrp="1"/>
          </p:cNvGraphicFramePr>
          <p:nvPr>
            <p:extLst>
              <p:ext uri="{D42A27DB-BD31-4B8C-83A1-F6EECF244321}">
                <p14:modId xmlns:p14="http://schemas.microsoft.com/office/powerpoint/2010/main" val="364905707"/>
              </p:ext>
            </p:extLst>
          </p:nvPr>
        </p:nvGraphicFramePr>
        <p:xfrm>
          <a:off x="696000" y="729000"/>
          <a:ext cx="10648466" cy="6097925"/>
        </p:xfrm>
        <a:graphic>
          <a:graphicData uri="http://schemas.openxmlformats.org/drawingml/2006/table">
            <a:tbl>
              <a:tblPr firstRow="1" bandRow="1">
                <a:tableStyleId>{5C22544A-7EE6-4342-B048-85BDC9FD1C3A}</a:tableStyleId>
              </a:tblPr>
              <a:tblGrid>
                <a:gridCol w="1611698">
                  <a:extLst>
                    <a:ext uri="{9D8B030D-6E8A-4147-A177-3AD203B41FA5}">
                      <a16:colId xmlns:a16="http://schemas.microsoft.com/office/drawing/2014/main" val="20000"/>
                    </a:ext>
                  </a:extLst>
                </a:gridCol>
                <a:gridCol w="4374608">
                  <a:extLst>
                    <a:ext uri="{9D8B030D-6E8A-4147-A177-3AD203B41FA5}">
                      <a16:colId xmlns:a16="http://schemas.microsoft.com/office/drawing/2014/main" val="20001"/>
                    </a:ext>
                  </a:extLst>
                </a:gridCol>
                <a:gridCol w="4662160">
                  <a:extLst>
                    <a:ext uri="{9D8B030D-6E8A-4147-A177-3AD203B41FA5}">
                      <a16:colId xmlns:a16="http://schemas.microsoft.com/office/drawing/2014/main" val="20002"/>
                    </a:ext>
                  </a:extLst>
                </a:gridCol>
              </a:tblGrid>
              <a:tr h="778760">
                <a:tc>
                  <a:txBody>
                    <a:bodyPr/>
                    <a:lstStyle/>
                    <a:p>
                      <a:endParaRPr lang="fr-FR" dirty="0"/>
                    </a:p>
                  </a:txBody>
                  <a:tcPr/>
                </a:tc>
                <a:tc>
                  <a:txBody>
                    <a:bodyPr/>
                    <a:lstStyle/>
                    <a:p>
                      <a:r>
                        <a:rPr lang="fr-FR" dirty="0"/>
                        <a:t>Exigences</a:t>
                      </a:r>
                      <a:r>
                        <a:rPr lang="fr-FR" baseline="0" dirty="0"/>
                        <a:t> du protocole sanitaire</a:t>
                      </a:r>
                      <a:endParaRPr lang="fr-FR" dirty="0"/>
                    </a:p>
                  </a:txBody>
                  <a:tcPr/>
                </a:tc>
                <a:tc>
                  <a:txBody>
                    <a:bodyPr/>
                    <a:lstStyle/>
                    <a:p>
                      <a:r>
                        <a:rPr lang="fr-FR" dirty="0">
                          <a:solidFill>
                            <a:schemeClr val="bg1"/>
                          </a:solidFill>
                        </a:rPr>
                        <a:t>Moyens de mise en œuvre</a:t>
                      </a:r>
                    </a:p>
                  </a:txBody>
                  <a:tcPr/>
                </a:tc>
                <a:extLst>
                  <a:ext uri="{0D108BD9-81ED-4DB2-BD59-A6C34878D82A}">
                    <a16:rowId xmlns:a16="http://schemas.microsoft.com/office/drawing/2014/main" val="10000"/>
                  </a:ext>
                </a:extLst>
              </a:tr>
              <a:tr h="7931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rPr>
                        <a:t>2/2</a:t>
                      </a:r>
                    </a:p>
                  </a:txBody>
                  <a:tcPr anchor="ctr"/>
                </a:tc>
                <a:tc>
                  <a:txBody>
                    <a:bodyPr/>
                    <a:lstStyle/>
                    <a:p>
                      <a:pPr>
                        <a:spcAft>
                          <a:spcPts val="0"/>
                        </a:spcAft>
                      </a:pPr>
                      <a:r>
                        <a:rPr lang="it-IT" sz="1200" b="1" dirty="0">
                          <a:solidFill>
                            <a:schemeClr val="tx1"/>
                          </a:solidFill>
                          <a:effectLst/>
                          <a:latin typeface="+mn-lt"/>
                          <a:ea typeface="Times New Roman" panose="02020603050405020304" pitchFamily="18" charset="0"/>
                        </a:rPr>
                        <a:t>L'organisation du flux du public</a:t>
                      </a:r>
                      <a:r>
                        <a:rPr lang="it-IT" sz="1200" dirty="0">
                          <a:solidFill>
                            <a:schemeClr val="tx1"/>
                          </a:solidFill>
                          <a:effectLst/>
                          <a:latin typeface="+mn-lt"/>
                          <a:ea typeface="Times New Roman" panose="02020603050405020304" pitchFamily="18" charset="0"/>
                        </a:rPr>
                        <a:t> est gérée afin de limiter les croisements.</a:t>
                      </a:r>
                    </a:p>
                    <a:p>
                      <a:pPr>
                        <a:spcAft>
                          <a:spcPts val="0"/>
                        </a:spcAft>
                      </a:pPr>
                      <a:r>
                        <a:rPr lang="it-IT" sz="1200" dirty="0">
                          <a:solidFill>
                            <a:schemeClr val="tx1"/>
                          </a:solidFill>
                          <a:effectLst/>
                          <a:latin typeface="+mn-lt"/>
                          <a:ea typeface="Times New Roman" panose="02020603050405020304" pitchFamily="18" charset="0"/>
                        </a:rPr>
                        <a:t>Les réservations doivent être privilégiées chaque fois que possible</a:t>
                      </a:r>
                      <a:endParaRPr lang="fr-FR" sz="1200" dirty="0">
                        <a:solidFill>
                          <a:schemeClr val="tx1"/>
                        </a:solidFill>
                        <a:effectLst/>
                        <a:latin typeface="+mn-lt"/>
                        <a:ea typeface="Times New Roman" panose="02020603050405020304" pitchFamily="18" charset="0"/>
                      </a:endParaRPr>
                    </a:p>
                  </a:txBody>
                  <a:tcPr marL="68580" marR="68580" marT="0" marB="0"/>
                </a:tc>
                <a:tc>
                  <a:txBody>
                    <a:bodyPr/>
                    <a:lstStyle/>
                    <a:p>
                      <a:pPr marL="171450" indent="-171450" algn="l" defTabSz="914400" rtl="0" eaLnBrk="1" latinLnBrk="0" hangingPunct="1">
                        <a:buFontTx/>
                        <a:buChar char="-"/>
                      </a:pPr>
                      <a:r>
                        <a:rPr lang="fr-FR" sz="1200" b="0" kern="1200" dirty="0">
                          <a:solidFill>
                            <a:schemeClr val="tx1"/>
                          </a:solidFill>
                          <a:latin typeface="+mn-lt"/>
                          <a:ea typeface="+mn-ea"/>
                          <a:cs typeface="+mn-cs"/>
                        </a:rPr>
                        <a:t>Modification de l’organisation en fonction des horaires d’affluence</a:t>
                      </a:r>
                    </a:p>
                    <a:p>
                      <a:pPr marL="171450" indent="-171450" algn="l" defTabSz="914400" rtl="0" eaLnBrk="1" latinLnBrk="0" hangingPunct="1">
                        <a:buFontTx/>
                        <a:buChar char="-"/>
                      </a:pPr>
                      <a:r>
                        <a:rPr lang="fr-FR" sz="1200" b="0" kern="1200" dirty="0">
                          <a:solidFill>
                            <a:schemeClr val="tx1"/>
                          </a:solidFill>
                          <a:latin typeface="+mn-lt"/>
                          <a:ea typeface="+mn-ea"/>
                          <a:cs typeface="+mn-cs"/>
                        </a:rPr>
                        <a:t>Cf. exemples donnés au §3</a:t>
                      </a:r>
                    </a:p>
                  </a:txBody>
                  <a:tcPr/>
                </a:tc>
                <a:extLst>
                  <a:ext uri="{0D108BD9-81ED-4DB2-BD59-A6C34878D82A}">
                    <a16:rowId xmlns:a16="http://schemas.microsoft.com/office/drawing/2014/main" val="10003"/>
                  </a:ext>
                </a:extLst>
              </a:tr>
              <a:tr h="450117">
                <a:tc>
                  <a:txBody>
                    <a:bodyPr/>
                    <a:lstStyle/>
                    <a:p>
                      <a:endParaRPr lang="fr-FR" dirty="0">
                        <a:solidFill>
                          <a:schemeClr val="tx1"/>
                        </a:solidFill>
                      </a:endParaRPr>
                    </a:p>
                  </a:txBody>
                  <a:tcPr/>
                </a:tc>
                <a:tc>
                  <a:txBody>
                    <a:bodyPr/>
                    <a:lstStyle/>
                    <a:p>
                      <a:pPr>
                        <a:spcAft>
                          <a:spcPts val="0"/>
                        </a:spcAft>
                      </a:pPr>
                      <a:r>
                        <a:rPr lang="it-IT" sz="1200" dirty="0">
                          <a:solidFill>
                            <a:schemeClr val="tx1"/>
                          </a:solidFill>
                          <a:effectLst/>
                          <a:latin typeface="+mn-lt"/>
                          <a:ea typeface="Times New Roman" panose="02020603050405020304" pitchFamily="18" charset="0"/>
                        </a:rPr>
                        <a:t>Le nombre de personnes est limité dans chaque zone à l'instant afin de réduire le risque d'interactions</a:t>
                      </a:r>
                    </a:p>
                  </a:txBody>
                  <a:tcPr marL="68580" marR="68580" marT="0" marB="0"/>
                </a:tc>
                <a:tc>
                  <a:txBody>
                    <a:bodyPr/>
                    <a:lstStyle/>
                    <a:p>
                      <a:pPr marL="171450" indent="-171450" algn="l" defTabSz="914400" rtl="0" eaLnBrk="1" latinLnBrk="0" hangingPunct="1">
                        <a:buFontTx/>
                        <a:buChar char="-"/>
                      </a:pPr>
                      <a:r>
                        <a:rPr lang="fr-FR" sz="1200" b="0" kern="1200" dirty="0">
                          <a:solidFill>
                            <a:schemeClr val="tx1"/>
                          </a:solidFill>
                          <a:latin typeface="+mn-lt"/>
                          <a:ea typeface="+mn-ea"/>
                          <a:cs typeface="+mn-cs"/>
                        </a:rPr>
                        <a:t>Définition par zone de la capacité d’accueil maximale</a:t>
                      </a:r>
                    </a:p>
                    <a:p>
                      <a:pPr marL="171450" indent="-171450" algn="l" defTabSz="914400" rtl="0" eaLnBrk="1" latinLnBrk="0" hangingPunct="1">
                        <a:buFontTx/>
                        <a:buChar char="-"/>
                      </a:pPr>
                      <a:r>
                        <a:rPr lang="fr-FR" sz="1200" b="0" kern="1200" dirty="0">
                          <a:solidFill>
                            <a:schemeClr val="tx1"/>
                          </a:solidFill>
                          <a:latin typeface="+mn-lt"/>
                          <a:ea typeface="+mn-ea"/>
                          <a:cs typeface="+mn-cs"/>
                        </a:rPr>
                        <a:t>Preuve visuelle de l’absence de regroupement de personnes</a:t>
                      </a:r>
                    </a:p>
                  </a:txBody>
                  <a:tcPr/>
                </a:tc>
                <a:extLst>
                  <a:ext uri="{0D108BD9-81ED-4DB2-BD59-A6C34878D82A}">
                    <a16:rowId xmlns:a16="http://schemas.microsoft.com/office/drawing/2014/main" val="10004"/>
                  </a:ext>
                </a:extLst>
              </a:tr>
              <a:tr h="923730">
                <a:tc>
                  <a:txBody>
                    <a:bodyPr/>
                    <a:lstStyle/>
                    <a:p>
                      <a:endParaRPr lang="fr-FR">
                        <a:solidFill>
                          <a:schemeClr val="tx1"/>
                        </a:solidFill>
                      </a:endParaRPr>
                    </a:p>
                  </a:txBody>
                  <a:tcPr/>
                </a:tc>
                <a:tc>
                  <a:txBody>
                    <a:bodyPr/>
                    <a:lstStyle/>
                    <a:p>
                      <a:pPr>
                        <a:spcAft>
                          <a:spcPts val="0"/>
                        </a:spcAft>
                      </a:pPr>
                      <a:r>
                        <a:rPr lang="it-IT" sz="1200" dirty="0">
                          <a:solidFill>
                            <a:schemeClr val="tx1"/>
                          </a:solidFill>
                          <a:effectLst/>
                          <a:latin typeface="+mn-lt"/>
                          <a:ea typeface="Times New Roman" panose="02020603050405020304" pitchFamily="18" charset="0"/>
                        </a:rPr>
                        <a:t>Lorsque cela est pertinent, notamment sur les lieux d’accueil ( réception ) des barrières physiques additionnelles sont installées (vitres, cloisons temporaires….) pour réduire les flux de circulation d'air et les contacts directs</a:t>
                      </a:r>
                      <a:endParaRPr lang="fr-FR" sz="1200" dirty="0">
                        <a:solidFill>
                          <a:schemeClr val="tx1"/>
                        </a:solidFill>
                        <a:effectLst/>
                        <a:latin typeface="+mn-lt"/>
                        <a:ea typeface="Times New Roman" panose="02020603050405020304" pitchFamily="18" charset="0"/>
                      </a:endParaRPr>
                    </a:p>
                  </a:txBody>
                  <a:tcPr marL="68580" marR="68580" marT="0" marB="0"/>
                </a:tc>
                <a:tc>
                  <a:txBody>
                    <a:bodyPr/>
                    <a:lstStyle/>
                    <a:p>
                      <a:pPr marL="171450" indent="-171450" algn="l" defTabSz="914400" rtl="0" eaLnBrk="1" latinLnBrk="0" hangingPunct="1">
                        <a:buFontTx/>
                        <a:buChar char="-"/>
                      </a:pPr>
                      <a:r>
                        <a:rPr lang="fr-FR" sz="1200" b="0" kern="1200" dirty="0">
                          <a:solidFill>
                            <a:schemeClr val="tx1"/>
                          </a:solidFill>
                          <a:latin typeface="+mn-lt"/>
                          <a:ea typeface="+mn-ea"/>
                          <a:cs typeface="+mn-cs"/>
                        </a:rPr>
                        <a:t>Constat visuel de la mise en place de toutes barrières physiques complémentaires </a:t>
                      </a:r>
                    </a:p>
                    <a:p>
                      <a:pPr marL="171450" indent="-171450" algn="l" defTabSz="914400" rtl="0" eaLnBrk="1" latinLnBrk="0" hangingPunct="1">
                        <a:buFontTx/>
                        <a:buChar char="-"/>
                      </a:pPr>
                      <a:r>
                        <a:rPr lang="fr-FR" sz="1200" b="0" kern="1200" dirty="0">
                          <a:solidFill>
                            <a:schemeClr val="tx1"/>
                          </a:solidFill>
                          <a:latin typeface="+mn-lt"/>
                          <a:ea typeface="+mn-ea"/>
                          <a:cs typeface="+mn-cs"/>
                        </a:rPr>
                        <a:t>Mise à jour du document unique (DU)</a:t>
                      </a:r>
                    </a:p>
                  </a:txBody>
                  <a:tcPr/>
                </a:tc>
                <a:extLst>
                  <a:ext uri="{0D108BD9-81ED-4DB2-BD59-A6C34878D82A}">
                    <a16:rowId xmlns:a16="http://schemas.microsoft.com/office/drawing/2014/main" val="10005"/>
                  </a:ext>
                </a:extLst>
              </a:tr>
              <a:tr h="761343">
                <a:tc>
                  <a:txBody>
                    <a:bodyPr/>
                    <a:lstStyle/>
                    <a:p>
                      <a:endParaRPr lang="fr-FR" dirty="0">
                        <a:solidFill>
                          <a:schemeClr val="tx1"/>
                        </a:solidFill>
                      </a:endParaRPr>
                    </a:p>
                  </a:txBody>
                  <a:tcPr/>
                </a:tc>
                <a:tc>
                  <a:txBody>
                    <a:bodyPr/>
                    <a:lstStyle/>
                    <a:p>
                      <a:pPr>
                        <a:spcAft>
                          <a:spcPts val="0"/>
                        </a:spcAft>
                      </a:pPr>
                      <a:r>
                        <a:rPr lang="fr-FR" sz="1200" b="1" dirty="0">
                          <a:solidFill>
                            <a:schemeClr val="tx1"/>
                          </a:solidFill>
                          <a:effectLst/>
                          <a:latin typeface="+mn-lt"/>
                          <a:ea typeface="Times New Roman" panose="02020603050405020304" pitchFamily="18" charset="0"/>
                        </a:rPr>
                        <a:t>Les lieux ou moments de concentration de type buffet ou  </a:t>
                      </a:r>
                      <a:r>
                        <a:rPr lang="fr-FR" sz="1200" b="1" dirty="0" err="1">
                          <a:solidFill>
                            <a:schemeClr val="tx1"/>
                          </a:solidFill>
                          <a:effectLst/>
                          <a:latin typeface="+mn-lt"/>
                          <a:ea typeface="Times New Roman" panose="02020603050405020304" pitchFamily="18" charset="0"/>
                        </a:rPr>
                        <a:t>banqueting</a:t>
                      </a:r>
                      <a:r>
                        <a:rPr lang="fr-FR" sz="1200" b="1" dirty="0">
                          <a:solidFill>
                            <a:schemeClr val="tx1"/>
                          </a:solidFill>
                          <a:effectLst/>
                          <a:latin typeface="+mn-lt"/>
                          <a:ea typeface="Times New Roman" panose="02020603050405020304" pitchFamily="18" charset="0"/>
                        </a:rPr>
                        <a:t> seront évités ou a minima repensés</a:t>
                      </a:r>
                      <a:r>
                        <a:rPr lang="fr-FR" sz="1200" dirty="0">
                          <a:solidFill>
                            <a:schemeClr val="tx1"/>
                          </a:solidFill>
                          <a:effectLst/>
                          <a:latin typeface="+mn-lt"/>
                          <a:ea typeface="Times New Roman" panose="02020603050405020304" pitchFamily="18" charset="0"/>
                        </a:rPr>
                        <a:t> et encadrés pour éviter le regroupement de clients et de salariés: limitation du nombre de clients simultanés, marche en avant pour éviter les croisements de clients, et changement de couverts de service à chaque client</a:t>
                      </a:r>
                    </a:p>
                  </a:txBody>
                  <a:tcPr marL="68580" marR="68580" marT="0" marB="0"/>
                </a:tc>
                <a:tc>
                  <a:txBody>
                    <a:bodyPr/>
                    <a:lstStyle/>
                    <a:p>
                      <a:pPr marL="171450" indent="-171450" algn="l" defTabSz="914400" rtl="0" eaLnBrk="1" latinLnBrk="0" hangingPunct="1">
                        <a:buFontTx/>
                        <a:buChar char="-"/>
                      </a:pPr>
                      <a:r>
                        <a:rPr lang="fr-FR" sz="1200" b="0" kern="1200" dirty="0">
                          <a:solidFill>
                            <a:schemeClr val="tx1"/>
                          </a:solidFill>
                          <a:latin typeface="+mn-lt"/>
                          <a:ea typeface="+mn-ea"/>
                          <a:cs typeface="+mn-cs"/>
                        </a:rPr>
                        <a:t>Le plan de circulation dans les banquets et buffets est décrit</a:t>
                      </a:r>
                      <a:r>
                        <a:rPr lang="fr-FR" sz="1200" b="0" kern="1200" baseline="0" dirty="0">
                          <a:solidFill>
                            <a:schemeClr val="tx1"/>
                          </a:solidFill>
                          <a:latin typeface="+mn-lt"/>
                          <a:ea typeface="+mn-ea"/>
                          <a:cs typeface="+mn-cs"/>
                        </a:rPr>
                        <a:t> § 3</a:t>
                      </a:r>
                    </a:p>
                    <a:p>
                      <a:pPr marL="171450" indent="-171450" algn="l" defTabSz="914400" rtl="0" eaLnBrk="1" latinLnBrk="0" hangingPunct="1">
                        <a:buFontTx/>
                        <a:buChar char="-"/>
                      </a:pPr>
                      <a:r>
                        <a:rPr lang="fr-FR" sz="1200" b="0" kern="1200" dirty="0">
                          <a:solidFill>
                            <a:schemeClr val="tx1"/>
                          </a:solidFill>
                          <a:latin typeface="+mn-lt"/>
                          <a:ea typeface="+mn-ea"/>
                          <a:cs typeface="+mn-cs"/>
                        </a:rPr>
                        <a:t>Les salaries affectés au service veillent particulièrement à ce point. </a:t>
                      </a:r>
                    </a:p>
                  </a:txBody>
                  <a:tcPr/>
                </a:tc>
                <a:extLst>
                  <a:ext uri="{0D108BD9-81ED-4DB2-BD59-A6C34878D82A}">
                    <a16:rowId xmlns:a16="http://schemas.microsoft.com/office/drawing/2014/main" val="10006"/>
                  </a:ext>
                </a:extLst>
              </a:tr>
              <a:tr h="1063690">
                <a:tc>
                  <a:txBody>
                    <a:bodyPr/>
                    <a:lstStyle/>
                    <a:p>
                      <a:endParaRPr lang="fr-FR" dirty="0">
                        <a:solidFill>
                          <a:schemeClr val="tx1"/>
                        </a:solidFill>
                      </a:endParaRPr>
                    </a:p>
                  </a:txBody>
                  <a:tcPr/>
                </a:tc>
                <a:tc>
                  <a:txBody>
                    <a:bodyPr/>
                    <a:lstStyle/>
                    <a:p>
                      <a:pPr algn="l" rtl="0" fontAlgn="ctr"/>
                      <a:r>
                        <a:rPr lang="fr-FR" sz="1200" b="1" i="0" u="none" strike="noStrike" dirty="0">
                          <a:solidFill>
                            <a:schemeClr val="tx1"/>
                          </a:solidFill>
                          <a:effectLst/>
                          <a:latin typeface="+mn-lt"/>
                        </a:rPr>
                        <a:t>Les menus seront présentés sous</a:t>
                      </a:r>
                      <a:r>
                        <a:rPr lang="fr-FR" sz="1200" b="1" i="0" u="none" strike="noStrike" baseline="0" dirty="0">
                          <a:solidFill>
                            <a:schemeClr val="tx1"/>
                          </a:solidFill>
                          <a:effectLst/>
                          <a:latin typeface="+mn-lt"/>
                        </a:rPr>
                        <a:t> toute forme </a:t>
                      </a:r>
                      <a:r>
                        <a:rPr lang="fr-FR" sz="1200" b="1" i="0" u="none" strike="noStrike" dirty="0">
                          <a:solidFill>
                            <a:schemeClr val="tx1"/>
                          </a:solidFill>
                          <a:effectLst/>
                          <a:latin typeface="+mn-lt"/>
                        </a:rPr>
                        <a:t>évitant tout contact</a:t>
                      </a:r>
                      <a:r>
                        <a:rPr lang="fr-FR" sz="1200" b="0" i="0" u="none" strike="noStrike" dirty="0">
                          <a:solidFill>
                            <a:schemeClr val="tx1"/>
                          </a:solidFill>
                          <a:effectLst/>
                          <a:latin typeface="+mn-lt"/>
                        </a:rPr>
                        <a:t> (par exemple: ardoise, oralement, QR code); les menus plastifiés seront nettoyés entre chaque manipulation et les menus papier seront à usage unique.</a:t>
                      </a:r>
                    </a:p>
                    <a:p>
                      <a:pPr algn="l"/>
                      <a:r>
                        <a:rPr lang="fr-FR" sz="1200" b="0" i="0" u="none" strike="noStrike" dirty="0">
                          <a:solidFill>
                            <a:srgbClr val="FF0000"/>
                          </a:solidFill>
                          <a:effectLst/>
                          <a:latin typeface="+mn-lt"/>
                        </a:rPr>
                        <a:t> </a:t>
                      </a:r>
                      <a:r>
                        <a:rPr lang="fr-FR" sz="1200" b="1" i="0" u="none" strike="noStrike" dirty="0">
                          <a:solidFill>
                            <a:schemeClr val="tx1"/>
                          </a:solidFill>
                          <a:effectLst/>
                          <a:latin typeface="+mn-lt"/>
                        </a:rPr>
                        <a:t>Les</a:t>
                      </a:r>
                      <a:r>
                        <a:rPr lang="fr-FR" sz="1200" b="1" i="0" u="none" strike="noStrike" baseline="0" dirty="0">
                          <a:solidFill>
                            <a:schemeClr val="tx1"/>
                          </a:solidFill>
                          <a:latin typeface="+mn-lt"/>
                        </a:rPr>
                        <a:t> objets pouvant être touchés par plusieurs clients </a:t>
                      </a:r>
                      <a:r>
                        <a:rPr lang="fr-FR" sz="1200" b="0" i="0" u="none" strike="noStrike" baseline="0" dirty="0">
                          <a:solidFill>
                            <a:schemeClr val="tx1"/>
                          </a:solidFill>
                          <a:latin typeface="+mn-lt"/>
                        </a:rPr>
                        <a:t>(livres, jeux, journaux, salières, etc.) devront être évités. </a:t>
                      </a:r>
                    </a:p>
                    <a:p>
                      <a:pPr algn="l" rtl="0" fontAlgn="ctr"/>
                      <a:endParaRPr lang="fr-FR" sz="1200" b="0" i="0" u="none" strike="noStrike" dirty="0">
                        <a:solidFill>
                          <a:schemeClr val="tx1"/>
                        </a:solidFill>
                        <a:effectLst/>
                        <a:latin typeface="+mn-lt"/>
                      </a:endParaRPr>
                    </a:p>
                  </a:txBody>
                  <a:tcPr marL="6350" marR="6350" marT="6350" marB="0"/>
                </a:tc>
                <a:tc>
                  <a:txBody>
                    <a:bodyPr/>
                    <a:lstStyle/>
                    <a:p>
                      <a:pPr marL="171450" marR="0" lvl="0" indent="-171450" algn="l" defTabSz="914400" rtl="0" eaLnBrk="1" fontAlgn="ctr" latinLnBrk="0" hangingPunct="1">
                        <a:lnSpc>
                          <a:spcPct val="100000"/>
                        </a:lnSpc>
                        <a:spcBef>
                          <a:spcPts val="0"/>
                        </a:spcBef>
                        <a:spcAft>
                          <a:spcPts val="0"/>
                        </a:spcAft>
                        <a:buClrTx/>
                        <a:buSzTx/>
                        <a:buFontTx/>
                        <a:buChar char="-"/>
                        <a:tabLst/>
                        <a:defRPr/>
                      </a:pPr>
                      <a:r>
                        <a:rPr lang="fr-FR" sz="1200" b="0" kern="1200" dirty="0">
                          <a:solidFill>
                            <a:schemeClr val="tx1"/>
                          </a:solidFill>
                          <a:latin typeface="+mn-lt"/>
                          <a:ea typeface="+mn-ea"/>
                          <a:cs typeface="+mn-cs"/>
                        </a:rPr>
                        <a:t>Constat d’utilisation des mesures de présentation des menus sans contact</a:t>
                      </a:r>
                    </a:p>
                    <a:p>
                      <a:pPr marL="171450" marR="0" lvl="0" indent="-171450" algn="l" defTabSz="914400" rtl="0" eaLnBrk="1" fontAlgn="ctr" latinLnBrk="0" hangingPunct="1">
                        <a:lnSpc>
                          <a:spcPct val="100000"/>
                        </a:lnSpc>
                        <a:spcBef>
                          <a:spcPts val="0"/>
                        </a:spcBef>
                        <a:spcAft>
                          <a:spcPts val="0"/>
                        </a:spcAft>
                        <a:buClrTx/>
                        <a:buSzTx/>
                        <a:buFontTx/>
                        <a:buChar char="-"/>
                        <a:tabLst/>
                        <a:defRPr/>
                      </a:pPr>
                      <a:r>
                        <a:rPr lang="fr-FR" sz="1200" b="0" kern="1200" dirty="0">
                          <a:solidFill>
                            <a:schemeClr val="tx1"/>
                          </a:solidFill>
                          <a:latin typeface="+mn-lt"/>
                          <a:ea typeface="+mn-ea"/>
                          <a:cs typeface="+mn-cs"/>
                        </a:rPr>
                        <a:t>Rappel effectif à la tablée des consignes sanitaires par le serveur</a:t>
                      </a:r>
                    </a:p>
                    <a:p>
                      <a:pPr marL="171450" marR="0" lvl="0" indent="-171450" algn="l" defTabSz="914400" rtl="0" eaLnBrk="1" fontAlgn="ctr" latinLnBrk="0" hangingPunct="1">
                        <a:lnSpc>
                          <a:spcPct val="100000"/>
                        </a:lnSpc>
                        <a:spcBef>
                          <a:spcPts val="0"/>
                        </a:spcBef>
                        <a:spcAft>
                          <a:spcPts val="0"/>
                        </a:spcAft>
                        <a:buClrTx/>
                        <a:buSzTx/>
                        <a:buFontTx/>
                        <a:buChar char="-"/>
                        <a:tabLst/>
                        <a:defRPr/>
                      </a:pPr>
                      <a:r>
                        <a:rPr lang="fr-FR" sz="1200" b="0" kern="1200" dirty="0">
                          <a:solidFill>
                            <a:schemeClr val="tx1"/>
                          </a:solidFill>
                          <a:latin typeface="+mn-lt"/>
                          <a:ea typeface="+mn-ea"/>
                          <a:cs typeface="+mn-cs"/>
                        </a:rPr>
                        <a:t>Preuve visuelle de la mise en place des solutions désinfectantes et pertinence de leur localisation </a:t>
                      </a:r>
                    </a:p>
                  </a:txBody>
                  <a:tcPr marL="90000" marR="90000" marT="46800" marB="46800"/>
                </a:tc>
                <a:extLst>
                  <a:ext uri="{0D108BD9-81ED-4DB2-BD59-A6C34878D82A}">
                    <a16:rowId xmlns:a16="http://schemas.microsoft.com/office/drawing/2014/main" val="502040614"/>
                  </a:ext>
                </a:extLst>
              </a:tr>
              <a:tr h="761343">
                <a:tc>
                  <a:txBody>
                    <a:bodyPr/>
                    <a:lstStyle/>
                    <a:p>
                      <a:endParaRPr lang="fr-FR" dirty="0"/>
                    </a:p>
                  </a:txBody>
                  <a:tcPr/>
                </a:tc>
                <a:tc>
                  <a:txBody>
                    <a:bodyPr/>
                    <a:lstStyle/>
                    <a:p>
                      <a:pPr algn="l" rtl="0" fontAlgn="ctr"/>
                      <a:r>
                        <a:rPr lang="fr-FR" sz="1200" b="0" i="0" u="none" strike="noStrike" dirty="0">
                          <a:solidFill>
                            <a:schemeClr val="tx1"/>
                          </a:solidFill>
                          <a:effectLst/>
                          <a:latin typeface="+mn-lt"/>
                        </a:rPr>
                        <a:t>Du gel hydroalcoolique ou toute autre solution désinfectante est mise à disposition du public au sein de l’établissement </a:t>
                      </a:r>
                    </a:p>
                  </a:txBody>
                  <a:tcPr marL="6350" marR="6350" marT="6350" marB="0"/>
                </a:tc>
                <a:tc>
                  <a:txBody>
                    <a:bodyPr/>
                    <a:lstStyle/>
                    <a:p>
                      <a:pPr marL="171450" marR="0" lvl="0" indent="-171450" algn="l" defTabSz="914400" rtl="0" eaLnBrk="1" fontAlgn="ctr" latinLnBrk="0" hangingPunct="1">
                        <a:lnSpc>
                          <a:spcPct val="100000"/>
                        </a:lnSpc>
                        <a:spcBef>
                          <a:spcPts val="0"/>
                        </a:spcBef>
                        <a:spcAft>
                          <a:spcPts val="0"/>
                        </a:spcAft>
                        <a:buClrTx/>
                        <a:buSzTx/>
                        <a:buFontTx/>
                        <a:buChar char="-"/>
                        <a:tabLst/>
                        <a:defRPr/>
                      </a:pPr>
                      <a:r>
                        <a:rPr lang="fr-FR" sz="1200" kern="1200" dirty="0">
                          <a:solidFill>
                            <a:schemeClr val="dk1"/>
                          </a:solidFill>
                          <a:latin typeface="+mn-lt"/>
                          <a:ea typeface="+mn-ea"/>
                          <a:cs typeface="+mn-cs"/>
                        </a:rPr>
                        <a:t>Preuve visuelle de la mise en place des solutions désinfectantes et pertinence de leur localisation</a:t>
                      </a:r>
                    </a:p>
                    <a:p>
                      <a:pPr marL="171450" indent="-171450" algn="l" defTabSz="914400" rtl="0" eaLnBrk="1" fontAlgn="ctr" latinLnBrk="0" hangingPunct="1">
                        <a:buFontTx/>
                        <a:buChar char="-"/>
                      </a:pPr>
                      <a:endParaRPr lang="fr-FR" sz="1200" kern="1200" dirty="0">
                        <a:solidFill>
                          <a:schemeClr val="dk1"/>
                        </a:solidFill>
                        <a:latin typeface="+mn-lt"/>
                        <a:ea typeface="+mn-ea"/>
                        <a:cs typeface="+mn-cs"/>
                      </a:endParaRPr>
                    </a:p>
                  </a:txBody>
                  <a:tcPr marL="90000" marR="90000" marT="46800" marB="46800"/>
                </a:tc>
                <a:extLst>
                  <a:ext uri="{0D108BD9-81ED-4DB2-BD59-A6C34878D82A}">
                    <a16:rowId xmlns:a16="http://schemas.microsoft.com/office/drawing/2014/main" val="3293769179"/>
                  </a:ext>
                </a:extLst>
              </a:tr>
            </a:tbl>
          </a:graphicData>
        </a:graphic>
      </p:graphicFrame>
      <p:pic>
        <p:nvPicPr>
          <p:cNvPr id="2" name="Image 1"/>
          <p:cNvPicPr>
            <a:picLocks noChangeAspect="1"/>
          </p:cNvPicPr>
          <p:nvPr/>
        </p:nvPicPr>
        <p:blipFill>
          <a:blip r:embed="rId3"/>
          <a:stretch>
            <a:fillRect/>
          </a:stretch>
        </p:blipFill>
        <p:spPr>
          <a:xfrm>
            <a:off x="633553" y="364098"/>
            <a:ext cx="1396105" cy="1237595"/>
          </a:xfrm>
          <a:prstGeom prst="rect">
            <a:avLst/>
          </a:prstGeom>
          <a:solidFill>
            <a:schemeClr val="bg1"/>
          </a:solidFill>
        </p:spPr>
      </p:pic>
    </p:spTree>
    <p:extLst>
      <p:ext uri="{BB962C8B-B14F-4D97-AF65-F5344CB8AC3E}">
        <p14:creationId xmlns:p14="http://schemas.microsoft.com/office/powerpoint/2010/main" val="1053400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5E5A2F76-9CAD-5547-AB8C-E2A63A6B2FD2}"/>
              </a:ext>
            </a:extLst>
          </p:cNvPr>
          <p:cNvSpPr>
            <a:spLocks noGrp="1"/>
          </p:cNvSpPr>
          <p:nvPr>
            <p:ph type="sldNum" sz="quarter" idx="10"/>
          </p:nvPr>
        </p:nvSpPr>
        <p:spPr>
          <a:xfrm>
            <a:off x="11344466" y="6549922"/>
            <a:ext cx="601447" cy="138499"/>
          </a:xfrm>
        </p:spPr>
        <p:txBody>
          <a:bodyPr/>
          <a:lstStyle/>
          <a:p>
            <a:r>
              <a:rPr lang="fr-FR" dirty="0"/>
              <a:t>Slide / </a:t>
            </a:r>
            <a:fld id="{3EA6A558-C4CA-4506-B5EC-E793D5AE9532}" type="slidenum">
              <a:rPr lang="fr-FR" smtClean="0"/>
              <a:pPr/>
              <a:t>13</a:t>
            </a:fld>
            <a:endParaRPr lang="fr-FR" dirty="0"/>
          </a:p>
        </p:txBody>
      </p:sp>
      <p:sp>
        <p:nvSpPr>
          <p:cNvPr id="5" name="Title 1">
            <a:extLst>
              <a:ext uri="{FF2B5EF4-FFF2-40B4-BE49-F238E27FC236}">
                <a16:creationId xmlns:a16="http://schemas.microsoft.com/office/drawing/2014/main" id="{8850606B-D3F9-0247-9F04-162B2E22963B}"/>
              </a:ext>
            </a:extLst>
          </p:cNvPr>
          <p:cNvSpPr>
            <a:spLocks noGrp="1"/>
          </p:cNvSpPr>
          <p:nvPr>
            <p:ph type="title"/>
          </p:nvPr>
        </p:nvSpPr>
        <p:spPr>
          <a:xfrm>
            <a:off x="336000" y="169579"/>
            <a:ext cx="11520000" cy="1082502"/>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fr-FR" sz="3200" dirty="0">
                <a:solidFill>
                  <a:schemeClr val="tx1"/>
                </a:solidFill>
              </a:rPr>
              <a:t>Les EXIGENCES PAR thématique </a:t>
            </a:r>
            <a:endParaRPr lang="fr-FR" sz="2400" dirty="0"/>
          </a:p>
        </p:txBody>
      </p:sp>
      <p:graphicFrame>
        <p:nvGraphicFramePr>
          <p:cNvPr id="6" name="Tableau 5"/>
          <p:cNvGraphicFramePr>
            <a:graphicFrameLocks noGrp="1"/>
          </p:cNvGraphicFramePr>
          <p:nvPr>
            <p:extLst>
              <p:ext uri="{D42A27DB-BD31-4B8C-83A1-F6EECF244321}">
                <p14:modId xmlns:p14="http://schemas.microsoft.com/office/powerpoint/2010/main" val="145910708"/>
              </p:ext>
            </p:extLst>
          </p:nvPr>
        </p:nvGraphicFramePr>
        <p:xfrm>
          <a:off x="875999" y="1252078"/>
          <a:ext cx="9613722" cy="1960244"/>
        </p:xfrm>
        <a:graphic>
          <a:graphicData uri="http://schemas.openxmlformats.org/drawingml/2006/table">
            <a:tbl>
              <a:tblPr firstRow="1" bandRow="1">
                <a:tableStyleId>{5C22544A-7EE6-4342-B048-85BDC9FD1C3A}</a:tableStyleId>
              </a:tblPr>
              <a:tblGrid>
                <a:gridCol w="1574177">
                  <a:extLst>
                    <a:ext uri="{9D8B030D-6E8A-4147-A177-3AD203B41FA5}">
                      <a16:colId xmlns:a16="http://schemas.microsoft.com/office/drawing/2014/main" val="20000"/>
                    </a:ext>
                  </a:extLst>
                </a:gridCol>
                <a:gridCol w="4834971">
                  <a:extLst>
                    <a:ext uri="{9D8B030D-6E8A-4147-A177-3AD203B41FA5}">
                      <a16:colId xmlns:a16="http://schemas.microsoft.com/office/drawing/2014/main" val="20001"/>
                    </a:ext>
                  </a:extLst>
                </a:gridCol>
                <a:gridCol w="3204574">
                  <a:extLst>
                    <a:ext uri="{9D8B030D-6E8A-4147-A177-3AD203B41FA5}">
                      <a16:colId xmlns:a16="http://schemas.microsoft.com/office/drawing/2014/main" val="20002"/>
                    </a:ext>
                  </a:extLst>
                </a:gridCol>
              </a:tblGrid>
              <a:tr h="980122">
                <a:tc>
                  <a:txBody>
                    <a:bodyPr/>
                    <a:lstStyle/>
                    <a:p>
                      <a:endParaRPr lang="fr-FR" dirty="0"/>
                    </a:p>
                  </a:txBody>
                  <a:tcPr/>
                </a:tc>
                <a:tc>
                  <a:txBody>
                    <a:bodyPr/>
                    <a:lstStyle/>
                    <a:p>
                      <a:r>
                        <a:rPr lang="fr-FR" dirty="0"/>
                        <a:t>Exigences</a:t>
                      </a:r>
                      <a:r>
                        <a:rPr lang="fr-FR" baseline="0" dirty="0"/>
                        <a:t> du protocole sanitaire</a:t>
                      </a:r>
                      <a:endParaRPr lang="fr-FR" dirty="0"/>
                    </a:p>
                  </a:txBody>
                  <a:tcPr/>
                </a:tc>
                <a:tc>
                  <a:txBody>
                    <a:bodyPr/>
                    <a:lstStyle/>
                    <a:p>
                      <a:r>
                        <a:rPr lang="fr-FR" dirty="0">
                          <a:solidFill>
                            <a:schemeClr val="bg1"/>
                          </a:solidFill>
                        </a:rPr>
                        <a:t>Moyens de mise en œuvre</a:t>
                      </a:r>
                    </a:p>
                  </a:txBody>
                  <a:tcPr/>
                </a:tc>
                <a:extLst>
                  <a:ext uri="{0D108BD9-81ED-4DB2-BD59-A6C34878D82A}">
                    <a16:rowId xmlns:a16="http://schemas.microsoft.com/office/drawing/2014/main" val="10000"/>
                  </a:ext>
                </a:extLst>
              </a:tr>
              <a:tr h="980122">
                <a:tc>
                  <a:txBody>
                    <a:bodyPr/>
                    <a:lstStyle/>
                    <a:p>
                      <a:endParaRPr lang="fr-FR" dirty="0"/>
                    </a:p>
                  </a:txBody>
                  <a:tcPr/>
                </a:tc>
                <a:tc>
                  <a:txBody>
                    <a:bodyPr/>
                    <a:lstStyle/>
                    <a:p>
                      <a:pPr algn="l" rtl="0" fontAlgn="ctr"/>
                      <a:r>
                        <a:rPr lang="fr-FR" sz="1200" b="0" i="0" u="none" strike="noStrike" dirty="0">
                          <a:solidFill>
                            <a:srgbClr val="333333"/>
                          </a:solidFill>
                          <a:effectLst/>
                          <a:latin typeface="+mn-lt"/>
                        </a:rPr>
                        <a:t>Tout </a:t>
                      </a:r>
                      <a:r>
                        <a:rPr lang="fr-FR" sz="1200" b="1" i="0" u="none" strike="noStrike" dirty="0">
                          <a:solidFill>
                            <a:srgbClr val="333333"/>
                          </a:solidFill>
                          <a:effectLst/>
                          <a:latin typeface="+mn-lt"/>
                        </a:rPr>
                        <a:t>mode de paiement sans c</a:t>
                      </a:r>
                      <a:r>
                        <a:rPr lang="fr-FR" sz="1200" b="1" i="0" u="none" strike="noStrike" dirty="0">
                          <a:solidFill>
                            <a:schemeClr val="tx1"/>
                          </a:solidFill>
                          <a:effectLst/>
                          <a:latin typeface="+mn-lt"/>
                        </a:rPr>
                        <a:t>ontact</a:t>
                      </a:r>
                      <a:r>
                        <a:rPr lang="fr-FR" sz="1200" b="0" i="0" u="none" strike="noStrike" dirty="0">
                          <a:solidFill>
                            <a:schemeClr val="tx1"/>
                          </a:solidFill>
                          <a:effectLst/>
                          <a:latin typeface="+mn-lt"/>
                        </a:rPr>
                        <a:t> (</a:t>
                      </a:r>
                      <a:r>
                        <a:rPr lang="fr-FR" sz="1200" b="0" i="0" u="none" strike="noStrike" dirty="0" err="1">
                          <a:solidFill>
                            <a:schemeClr val="tx1"/>
                          </a:solidFill>
                          <a:effectLst/>
                          <a:latin typeface="+mn-lt"/>
                        </a:rPr>
                        <a:t>pré-paiement</a:t>
                      </a:r>
                      <a:r>
                        <a:rPr lang="fr-FR" sz="1200" b="0" i="0" u="none" strike="noStrike" dirty="0">
                          <a:solidFill>
                            <a:schemeClr val="tx1"/>
                          </a:solidFill>
                          <a:effectLst/>
                          <a:latin typeface="+mn-lt"/>
                        </a:rPr>
                        <a:t>, virement, cartes bancaires, QR code..) est privilégié, et le paiement à table est favorisé; pour cela une communication ex</a:t>
                      </a:r>
                      <a:r>
                        <a:rPr lang="fr-FR" sz="1200" b="0" i="0" u="none" strike="noStrike" dirty="0">
                          <a:solidFill>
                            <a:srgbClr val="333333"/>
                          </a:solidFill>
                          <a:effectLst/>
                          <a:latin typeface="+mn-lt"/>
                        </a:rPr>
                        <a:t>plicite est affichée ou des consignes orales sont formulées</a:t>
                      </a:r>
                    </a:p>
                  </a:txBody>
                  <a:tcPr marL="6350" marR="6350" marT="6350" marB="0"/>
                </a:tc>
                <a:tc>
                  <a:txBody>
                    <a:bodyPr/>
                    <a:lstStyle/>
                    <a:p>
                      <a:pPr marL="171450" indent="-171450" algn="l" defTabSz="914400" rtl="0" eaLnBrk="1" latinLnBrk="0" hangingPunct="1">
                        <a:buFontTx/>
                        <a:buChar char="-"/>
                      </a:pPr>
                      <a:r>
                        <a:rPr lang="fr-FR" sz="1200" kern="1200" dirty="0">
                          <a:solidFill>
                            <a:schemeClr val="dk1"/>
                          </a:solidFill>
                          <a:latin typeface="+mn-lt"/>
                          <a:ea typeface="+mn-ea"/>
                          <a:cs typeface="+mn-cs"/>
                        </a:rPr>
                        <a:t>Présence affichette</a:t>
                      </a:r>
                    </a:p>
                  </a:txBody>
                  <a:tcPr/>
                </a:tc>
                <a:extLst>
                  <a:ext uri="{0D108BD9-81ED-4DB2-BD59-A6C34878D82A}">
                    <a16:rowId xmlns:a16="http://schemas.microsoft.com/office/drawing/2014/main" val="10001"/>
                  </a:ext>
                </a:extLst>
              </a:tr>
            </a:tbl>
          </a:graphicData>
        </a:graphic>
      </p:graphicFrame>
      <p:pic>
        <p:nvPicPr>
          <p:cNvPr id="2" name="Image 1"/>
          <p:cNvPicPr>
            <a:picLocks noChangeAspect="1"/>
          </p:cNvPicPr>
          <p:nvPr/>
        </p:nvPicPr>
        <p:blipFill>
          <a:blip r:embed="rId3"/>
          <a:stretch>
            <a:fillRect/>
          </a:stretch>
        </p:blipFill>
        <p:spPr>
          <a:xfrm>
            <a:off x="745066" y="1099680"/>
            <a:ext cx="1387048" cy="1009214"/>
          </a:xfrm>
          <a:prstGeom prst="rect">
            <a:avLst/>
          </a:prstGeom>
          <a:solidFill>
            <a:schemeClr val="bg1"/>
          </a:solidFill>
        </p:spPr>
      </p:pic>
    </p:spTree>
    <p:extLst>
      <p:ext uri="{BB962C8B-B14F-4D97-AF65-F5344CB8AC3E}">
        <p14:creationId xmlns:p14="http://schemas.microsoft.com/office/powerpoint/2010/main" val="3140934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5E5A2F76-9CAD-5547-AB8C-E2A63A6B2FD2}"/>
              </a:ext>
            </a:extLst>
          </p:cNvPr>
          <p:cNvSpPr>
            <a:spLocks noGrp="1"/>
          </p:cNvSpPr>
          <p:nvPr>
            <p:ph type="sldNum" sz="quarter" idx="10"/>
          </p:nvPr>
        </p:nvSpPr>
        <p:spPr>
          <a:xfrm>
            <a:off x="11344466" y="6549922"/>
            <a:ext cx="601447" cy="138499"/>
          </a:xfrm>
        </p:spPr>
        <p:txBody>
          <a:bodyPr/>
          <a:lstStyle/>
          <a:p>
            <a:r>
              <a:rPr lang="fr-FR" dirty="0"/>
              <a:t>Slide / </a:t>
            </a:r>
            <a:fld id="{3EA6A558-C4CA-4506-B5EC-E793D5AE9532}" type="slidenum">
              <a:rPr lang="fr-FR" smtClean="0"/>
              <a:pPr/>
              <a:t>14</a:t>
            </a:fld>
            <a:endParaRPr lang="fr-FR" dirty="0"/>
          </a:p>
        </p:txBody>
      </p:sp>
      <p:sp>
        <p:nvSpPr>
          <p:cNvPr id="5" name="Title 1">
            <a:extLst>
              <a:ext uri="{FF2B5EF4-FFF2-40B4-BE49-F238E27FC236}">
                <a16:creationId xmlns:a16="http://schemas.microsoft.com/office/drawing/2014/main" id="{8850606B-D3F9-0247-9F04-162B2E22963B}"/>
              </a:ext>
            </a:extLst>
          </p:cNvPr>
          <p:cNvSpPr>
            <a:spLocks noGrp="1"/>
          </p:cNvSpPr>
          <p:nvPr>
            <p:ph type="title"/>
          </p:nvPr>
        </p:nvSpPr>
        <p:spPr>
          <a:xfrm>
            <a:off x="336000" y="169579"/>
            <a:ext cx="11520000" cy="1082502"/>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fr-FR" sz="3200" dirty="0">
                <a:solidFill>
                  <a:schemeClr val="tx1"/>
                </a:solidFill>
              </a:rPr>
              <a:t>Les EXIGENCES PAR thématique </a:t>
            </a:r>
            <a:endParaRPr lang="fr-FR" sz="2400" dirty="0"/>
          </a:p>
        </p:txBody>
      </p:sp>
      <p:graphicFrame>
        <p:nvGraphicFramePr>
          <p:cNvPr id="6" name="Tableau 5"/>
          <p:cNvGraphicFramePr>
            <a:graphicFrameLocks noGrp="1"/>
          </p:cNvGraphicFramePr>
          <p:nvPr>
            <p:extLst>
              <p:ext uri="{D42A27DB-BD31-4B8C-83A1-F6EECF244321}">
                <p14:modId xmlns:p14="http://schemas.microsoft.com/office/powerpoint/2010/main" val="3338414907"/>
              </p:ext>
            </p:extLst>
          </p:nvPr>
        </p:nvGraphicFramePr>
        <p:xfrm>
          <a:off x="875999" y="1252080"/>
          <a:ext cx="9958777" cy="2111544"/>
        </p:xfrm>
        <a:graphic>
          <a:graphicData uri="http://schemas.openxmlformats.org/drawingml/2006/table">
            <a:tbl>
              <a:tblPr firstRow="1" bandRow="1">
                <a:tableStyleId>{5C22544A-7EE6-4342-B048-85BDC9FD1C3A}</a:tableStyleId>
              </a:tblPr>
              <a:tblGrid>
                <a:gridCol w="1630677">
                  <a:extLst>
                    <a:ext uri="{9D8B030D-6E8A-4147-A177-3AD203B41FA5}">
                      <a16:colId xmlns:a16="http://schemas.microsoft.com/office/drawing/2014/main" val="20000"/>
                    </a:ext>
                  </a:extLst>
                </a:gridCol>
                <a:gridCol w="5008508">
                  <a:extLst>
                    <a:ext uri="{9D8B030D-6E8A-4147-A177-3AD203B41FA5}">
                      <a16:colId xmlns:a16="http://schemas.microsoft.com/office/drawing/2014/main" val="20001"/>
                    </a:ext>
                  </a:extLst>
                </a:gridCol>
                <a:gridCol w="3319592">
                  <a:extLst>
                    <a:ext uri="{9D8B030D-6E8A-4147-A177-3AD203B41FA5}">
                      <a16:colId xmlns:a16="http://schemas.microsoft.com/office/drawing/2014/main" val="20002"/>
                    </a:ext>
                  </a:extLst>
                </a:gridCol>
              </a:tblGrid>
              <a:tr h="831384">
                <a:tc>
                  <a:txBody>
                    <a:bodyPr/>
                    <a:lstStyle/>
                    <a:p>
                      <a:endParaRPr lang="fr-FR" dirty="0"/>
                    </a:p>
                  </a:txBody>
                  <a:tcPr/>
                </a:tc>
                <a:tc>
                  <a:txBody>
                    <a:bodyPr/>
                    <a:lstStyle/>
                    <a:p>
                      <a:pPr algn="ctr"/>
                      <a:r>
                        <a:rPr lang="fr-FR" sz="1800" dirty="0"/>
                        <a:t>Exigences</a:t>
                      </a:r>
                      <a:r>
                        <a:rPr lang="fr-FR" sz="1800" baseline="0" dirty="0"/>
                        <a:t> du Protocole </a:t>
                      </a:r>
                      <a:r>
                        <a:rPr lang="fr-FR" baseline="0" dirty="0"/>
                        <a:t>sanitaire</a:t>
                      </a:r>
                      <a:endParaRPr lang="fr-FR" sz="1800" dirty="0"/>
                    </a:p>
                  </a:txBody>
                  <a:tcPr/>
                </a:tc>
                <a:tc>
                  <a:txBody>
                    <a:bodyPr/>
                    <a:lstStyle/>
                    <a:p>
                      <a:r>
                        <a:rPr lang="fr-FR" dirty="0">
                          <a:solidFill>
                            <a:schemeClr val="bg1"/>
                          </a:solidFill>
                        </a:rPr>
                        <a:t>Moyens de mise en œuvre</a:t>
                      </a:r>
                    </a:p>
                  </a:txBody>
                  <a:tcPr/>
                </a:tc>
                <a:extLst>
                  <a:ext uri="{0D108BD9-81ED-4DB2-BD59-A6C34878D82A}">
                    <a16:rowId xmlns:a16="http://schemas.microsoft.com/office/drawing/2014/main" val="10000"/>
                  </a:ext>
                </a:extLst>
              </a:tr>
              <a:tr h="831384">
                <a:tc>
                  <a:txBody>
                    <a:bodyPr/>
                    <a:lstStyle/>
                    <a:p>
                      <a:endParaRPr lang="fr-FR" dirty="0"/>
                    </a:p>
                  </a:txBody>
                  <a:tcPr/>
                </a:tc>
                <a:tc>
                  <a:txBody>
                    <a:bodyPr/>
                    <a:lstStyle/>
                    <a:p>
                      <a:pPr marL="0" indent="0">
                        <a:spcAft>
                          <a:spcPts val="0"/>
                        </a:spcAft>
                        <a:buFont typeface="Arial" panose="020B0604020202020204" pitchFamily="34" charset="0"/>
                        <a:buNone/>
                      </a:pPr>
                      <a:r>
                        <a:rPr lang="it-IT" sz="1200" b="0" dirty="0">
                          <a:solidFill>
                            <a:schemeClr val="tx1"/>
                          </a:solidFill>
                          <a:effectLst/>
                          <a:latin typeface="Arial" panose="020B0604020202020204" pitchFamily="34" charset="0"/>
                          <a:ea typeface="Times New Roman" panose="02020603050405020304" pitchFamily="18" charset="0"/>
                        </a:rPr>
                        <a:t>Les équipes d'encadrement de l'établissement s'assurent que les règles et les bonnes pratiques définies sont bien respectées par tout le monde (salariés, prestataires, fournisseurs, clients, public….). </a:t>
                      </a:r>
                    </a:p>
                    <a:p>
                      <a:pPr marL="0" indent="0">
                        <a:spcAft>
                          <a:spcPts val="0"/>
                        </a:spcAft>
                        <a:buFont typeface="Arial" panose="020B0604020202020204" pitchFamily="34" charset="0"/>
                        <a:buNone/>
                      </a:pPr>
                      <a:r>
                        <a:rPr lang="it-IT" sz="1200" b="0" dirty="0">
                          <a:solidFill>
                            <a:schemeClr val="tx1"/>
                          </a:solidFill>
                          <a:effectLst/>
                          <a:latin typeface="Arial" panose="020B0604020202020204" pitchFamily="34" charset="0"/>
                          <a:ea typeface="Times New Roman" panose="02020603050405020304" pitchFamily="18" charset="0"/>
                        </a:rPr>
                        <a:t>En cas de non respect, elles rappellent les consignes aux personnes concernées et s'assurent de leur bonne application. Ces rappels privilégient </a:t>
                      </a:r>
                      <a:r>
                        <a:rPr lang="it-IT" sz="1200" b="1" dirty="0">
                          <a:solidFill>
                            <a:schemeClr val="tx1"/>
                          </a:solidFill>
                          <a:effectLst/>
                          <a:latin typeface="Arial" panose="020B0604020202020204" pitchFamily="34" charset="0"/>
                          <a:ea typeface="Times New Roman" panose="02020603050405020304" pitchFamily="18" charset="0"/>
                        </a:rPr>
                        <a:t>l’apprentissage des bonnes pratiques</a:t>
                      </a:r>
                      <a:r>
                        <a:rPr lang="it-IT" sz="1200" b="1" baseline="0" dirty="0">
                          <a:solidFill>
                            <a:schemeClr val="tx1"/>
                          </a:solidFill>
                          <a:effectLst/>
                          <a:latin typeface="Arial" panose="020B0604020202020204" pitchFamily="34" charset="0"/>
                          <a:ea typeface="Times New Roman" panose="02020603050405020304" pitchFamily="18" charset="0"/>
                        </a:rPr>
                        <a:t> et l’accompagnement des collaborateurs </a:t>
                      </a:r>
                      <a:r>
                        <a:rPr lang="it-IT" sz="1200" b="0" baseline="0" dirty="0">
                          <a:solidFill>
                            <a:schemeClr val="tx1"/>
                          </a:solidFill>
                          <a:effectLst/>
                          <a:latin typeface="Arial" panose="020B0604020202020204" pitchFamily="34" charset="0"/>
                          <a:ea typeface="Times New Roman" panose="02020603050405020304" pitchFamily="18" charset="0"/>
                        </a:rPr>
                        <a:t>au-delà des contrôles</a:t>
                      </a:r>
                      <a:endParaRPr lang="fr-FR"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171450" indent="-171450" algn="l" defTabSz="914400" rtl="0" eaLnBrk="1" latinLnBrk="0" hangingPunct="1">
                        <a:buFontTx/>
                        <a:buChar char="-"/>
                      </a:pPr>
                      <a:r>
                        <a:rPr lang="fr-FR" sz="1200" b="0" kern="1200" dirty="0">
                          <a:solidFill>
                            <a:schemeClr val="tx1"/>
                          </a:solidFill>
                          <a:latin typeface="+mn-lt"/>
                          <a:ea typeface="+mn-ea"/>
                          <a:cs typeface="+mn-cs"/>
                        </a:rPr>
                        <a:t>Vérification du respect des consignes par le manager</a:t>
                      </a:r>
                    </a:p>
                    <a:p>
                      <a:pPr marL="171450" indent="-171450" algn="l" defTabSz="914400" rtl="0" eaLnBrk="1" latinLnBrk="0" hangingPunct="1">
                        <a:buFontTx/>
                        <a:buChar char="-"/>
                      </a:pPr>
                      <a:r>
                        <a:rPr lang="fr-FR" sz="1200" b="0" kern="1200" dirty="0">
                          <a:solidFill>
                            <a:schemeClr val="tx1"/>
                          </a:solidFill>
                          <a:latin typeface="+mn-lt"/>
                          <a:ea typeface="+mn-ea"/>
                          <a:cs typeface="+mn-cs"/>
                        </a:rPr>
                        <a:t>Rôle ‘bienveillant’ de l’encadrement lors du contrôle de l’application de ces nouvelles règles</a:t>
                      </a:r>
                      <a:endParaRPr lang="fr-FR" sz="1000" b="0" dirty="0">
                        <a:solidFill>
                          <a:schemeClr val="tx1"/>
                        </a:solidFill>
                      </a:endParaRPr>
                    </a:p>
                  </a:txBody>
                  <a:tcPr/>
                </a:tc>
                <a:extLst>
                  <a:ext uri="{0D108BD9-81ED-4DB2-BD59-A6C34878D82A}">
                    <a16:rowId xmlns:a16="http://schemas.microsoft.com/office/drawing/2014/main" val="10001"/>
                  </a:ext>
                </a:extLst>
              </a:tr>
            </a:tbl>
          </a:graphicData>
        </a:graphic>
      </p:graphicFrame>
      <p:pic>
        <p:nvPicPr>
          <p:cNvPr id="2" name="Image 1"/>
          <p:cNvPicPr>
            <a:picLocks noChangeAspect="1"/>
          </p:cNvPicPr>
          <p:nvPr/>
        </p:nvPicPr>
        <p:blipFill>
          <a:blip r:embed="rId3"/>
          <a:stretch>
            <a:fillRect/>
          </a:stretch>
        </p:blipFill>
        <p:spPr>
          <a:xfrm>
            <a:off x="614131" y="1008224"/>
            <a:ext cx="1522443" cy="1108209"/>
          </a:xfrm>
          <a:prstGeom prst="rect">
            <a:avLst/>
          </a:prstGeom>
          <a:solidFill>
            <a:schemeClr val="bg1"/>
          </a:solidFill>
        </p:spPr>
      </p:pic>
    </p:spTree>
    <p:extLst>
      <p:ext uri="{BB962C8B-B14F-4D97-AF65-F5344CB8AC3E}">
        <p14:creationId xmlns:p14="http://schemas.microsoft.com/office/powerpoint/2010/main" val="3295801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5E5A2F76-9CAD-5547-AB8C-E2A63A6B2FD2}"/>
              </a:ext>
            </a:extLst>
          </p:cNvPr>
          <p:cNvSpPr>
            <a:spLocks noGrp="1"/>
          </p:cNvSpPr>
          <p:nvPr>
            <p:ph type="sldNum" sz="quarter" idx="10"/>
          </p:nvPr>
        </p:nvSpPr>
        <p:spPr>
          <a:xfrm>
            <a:off x="11344466" y="6549922"/>
            <a:ext cx="601447" cy="138499"/>
          </a:xfrm>
        </p:spPr>
        <p:txBody>
          <a:bodyPr/>
          <a:lstStyle/>
          <a:p>
            <a:r>
              <a:rPr lang="fr-FR" dirty="0"/>
              <a:t>Slide / </a:t>
            </a:r>
            <a:fld id="{3EA6A558-C4CA-4506-B5EC-E793D5AE9532}" type="slidenum">
              <a:rPr lang="fr-FR" smtClean="0"/>
              <a:pPr/>
              <a:t>15</a:t>
            </a:fld>
            <a:endParaRPr lang="fr-FR" dirty="0"/>
          </a:p>
        </p:txBody>
      </p:sp>
      <p:sp>
        <p:nvSpPr>
          <p:cNvPr id="5" name="Title 1">
            <a:extLst>
              <a:ext uri="{FF2B5EF4-FFF2-40B4-BE49-F238E27FC236}">
                <a16:creationId xmlns:a16="http://schemas.microsoft.com/office/drawing/2014/main" id="{8850606B-D3F9-0247-9F04-162B2E22963B}"/>
              </a:ext>
            </a:extLst>
          </p:cNvPr>
          <p:cNvSpPr>
            <a:spLocks noGrp="1"/>
          </p:cNvSpPr>
          <p:nvPr>
            <p:ph type="title"/>
          </p:nvPr>
        </p:nvSpPr>
        <p:spPr>
          <a:xfrm>
            <a:off x="336000" y="169579"/>
            <a:ext cx="11520000" cy="1082502"/>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fr-FR" sz="3200" dirty="0">
                <a:solidFill>
                  <a:schemeClr val="tx1"/>
                </a:solidFill>
              </a:rPr>
              <a:t>Les EXIGENCES PAR thématique </a:t>
            </a:r>
            <a:endParaRPr lang="fr-FR" sz="2400" dirty="0"/>
          </a:p>
        </p:txBody>
      </p:sp>
      <p:graphicFrame>
        <p:nvGraphicFramePr>
          <p:cNvPr id="6" name="Tableau 5"/>
          <p:cNvGraphicFramePr>
            <a:graphicFrameLocks noGrp="1"/>
          </p:cNvGraphicFramePr>
          <p:nvPr>
            <p:extLst>
              <p:ext uri="{D42A27DB-BD31-4B8C-83A1-F6EECF244321}">
                <p14:modId xmlns:p14="http://schemas.microsoft.com/office/powerpoint/2010/main" val="2904782326"/>
              </p:ext>
            </p:extLst>
          </p:nvPr>
        </p:nvGraphicFramePr>
        <p:xfrm>
          <a:off x="695999" y="764257"/>
          <a:ext cx="10294053" cy="5047298"/>
        </p:xfrm>
        <a:graphic>
          <a:graphicData uri="http://schemas.openxmlformats.org/drawingml/2006/table">
            <a:tbl>
              <a:tblPr firstRow="1" bandRow="1">
                <a:tableStyleId>{5C22544A-7EE6-4342-B048-85BDC9FD1C3A}</a:tableStyleId>
              </a:tblPr>
              <a:tblGrid>
                <a:gridCol w="1685576">
                  <a:extLst>
                    <a:ext uri="{9D8B030D-6E8A-4147-A177-3AD203B41FA5}">
                      <a16:colId xmlns:a16="http://schemas.microsoft.com/office/drawing/2014/main" val="20000"/>
                    </a:ext>
                  </a:extLst>
                </a:gridCol>
                <a:gridCol w="5177126">
                  <a:extLst>
                    <a:ext uri="{9D8B030D-6E8A-4147-A177-3AD203B41FA5}">
                      <a16:colId xmlns:a16="http://schemas.microsoft.com/office/drawing/2014/main" val="20001"/>
                    </a:ext>
                  </a:extLst>
                </a:gridCol>
                <a:gridCol w="3431351">
                  <a:extLst>
                    <a:ext uri="{9D8B030D-6E8A-4147-A177-3AD203B41FA5}">
                      <a16:colId xmlns:a16="http://schemas.microsoft.com/office/drawing/2014/main" val="20002"/>
                    </a:ext>
                  </a:extLst>
                </a:gridCol>
              </a:tblGrid>
              <a:tr h="667793">
                <a:tc>
                  <a:txBody>
                    <a:bodyPr/>
                    <a:lstStyle/>
                    <a:p>
                      <a:endParaRPr lang="fr-FR" dirty="0"/>
                    </a:p>
                  </a:txBody>
                  <a:tcPr/>
                </a:tc>
                <a:tc>
                  <a:txBody>
                    <a:bodyPr/>
                    <a:lstStyle/>
                    <a:p>
                      <a:r>
                        <a:rPr lang="fr-FR" dirty="0"/>
                        <a:t>Exigences</a:t>
                      </a:r>
                      <a:r>
                        <a:rPr lang="fr-FR" baseline="0" dirty="0"/>
                        <a:t> du protocole sanitaire</a:t>
                      </a:r>
                      <a:endParaRPr lang="fr-FR" dirty="0"/>
                    </a:p>
                  </a:txBody>
                  <a:tcPr/>
                </a:tc>
                <a:tc>
                  <a:txBody>
                    <a:bodyPr/>
                    <a:lstStyle/>
                    <a:p>
                      <a:r>
                        <a:rPr lang="fr-FR" dirty="0">
                          <a:solidFill>
                            <a:schemeClr val="bg1"/>
                          </a:solidFill>
                        </a:rPr>
                        <a:t>Moyens de mise en œuvre</a:t>
                      </a:r>
                    </a:p>
                  </a:txBody>
                  <a:tcPr/>
                </a:tc>
                <a:extLst>
                  <a:ext uri="{0D108BD9-81ED-4DB2-BD59-A6C34878D82A}">
                    <a16:rowId xmlns:a16="http://schemas.microsoft.com/office/drawing/2014/main" val="10000"/>
                  </a:ext>
                </a:extLst>
              </a:tr>
              <a:tr h="660361">
                <a:tc>
                  <a:txBody>
                    <a:bodyPr/>
                    <a:lstStyle/>
                    <a:p>
                      <a:pPr algn="ctr"/>
                      <a:endParaRPr lang="fr-FR" sz="2400" b="1" dirty="0">
                        <a:solidFill>
                          <a:srgbClr val="C00000"/>
                        </a:solidFill>
                      </a:endParaRPr>
                    </a:p>
                  </a:txBody>
                  <a:tcPr anchor="ct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fr-FR" sz="1100" b="0" i="0" u="none" strike="noStrike" dirty="0">
                          <a:solidFill>
                            <a:schemeClr val="tx1"/>
                          </a:solidFill>
                          <a:effectLst/>
                          <a:latin typeface="+mj-lt"/>
                        </a:rPr>
                        <a:t>Les </a:t>
                      </a:r>
                      <a:r>
                        <a:rPr lang="fr-FR" sz="1100" b="1" i="0" u="none" strike="noStrike" dirty="0">
                          <a:solidFill>
                            <a:schemeClr val="tx1"/>
                          </a:solidFill>
                          <a:effectLst/>
                          <a:latin typeface="+mj-lt"/>
                        </a:rPr>
                        <a:t>signes avant coureurs</a:t>
                      </a:r>
                      <a:r>
                        <a:rPr lang="fr-FR" sz="1100" b="0" i="0" u="none" strike="noStrike" dirty="0">
                          <a:solidFill>
                            <a:schemeClr val="tx1"/>
                          </a:solidFill>
                          <a:effectLst/>
                          <a:latin typeface="+mj-lt"/>
                        </a:rPr>
                        <a:t> d’une infection sont présentés à tout employé</a:t>
                      </a:r>
                    </a:p>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fr-FR" sz="1100" b="0" i="0" u="none" strike="noStrike" dirty="0">
                          <a:solidFill>
                            <a:schemeClr val="tx1"/>
                          </a:solidFill>
                          <a:effectLst/>
                          <a:latin typeface="+mj-lt"/>
                        </a:rPr>
                        <a:t>Il est rappelé qu’en</a:t>
                      </a:r>
                      <a:r>
                        <a:rPr lang="fr-FR" sz="1100" b="0" i="0" u="none" strike="noStrike" baseline="0" dirty="0">
                          <a:solidFill>
                            <a:schemeClr val="tx1"/>
                          </a:solidFill>
                          <a:effectLst/>
                          <a:latin typeface="+mj-lt"/>
                        </a:rPr>
                        <a:t> cas de symptômes suspectés avant la prise de poste, il/elle doit consulter et prévenir son employeur</a:t>
                      </a:r>
                      <a:endParaRPr lang="fr-FR" sz="1100" b="0" i="0" u="none" strike="noStrike" dirty="0">
                        <a:solidFill>
                          <a:schemeClr val="tx1"/>
                        </a:solidFill>
                        <a:effectLst/>
                        <a:latin typeface="+mj-lt"/>
                      </a:endParaRPr>
                    </a:p>
                  </a:txBody>
                  <a:tcPr marL="90000" marR="90000" marT="46800" marB="46800"/>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100" b="0" kern="1200" dirty="0">
                          <a:solidFill>
                            <a:schemeClr val="tx1"/>
                          </a:solidFill>
                          <a:latin typeface="+mn-lt"/>
                          <a:ea typeface="+mn-ea"/>
                          <a:cs typeface="+mn-cs"/>
                        </a:rPr>
                        <a:t>Vérification du passage des consignes par le manager</a:t>
                      </a:r>
                    </a:p>
                  </a:txBody>
                  <a:tcPr/>
                </a:tc>
                <a:extLst>
                  <a:ext uri="{0D108BD9-81ED-4DB2-BD59-A6C34878D82A}">
                    <a16:rowId xmlns:a16="http://schemas.microsoft.com/office/drawing/2014/main" val="10001"/>
                  </a:ext>
                </a:extLst>
              </a:tr>
              <a:tr h="504000">
                <a:tc>
                  <a:txBody>
                    <a:bodyPr/>
                    <a:lstStyle/>
                    <a:p>
                      <a:pPr algn="ctr"/>
                      <a:endParaRPr lang="fr-FR" sz="2400" b="1" dirty="0">
                        <a:solidFill>
                          <a:srgbClr val="C00000"/>
                        </a:solidFill>
                      </a:endParaRPr>
                    </a:p>
                  </a:txBody>
                  <a:tcPr anchor="ctr"/>
                </a:tc>
                <a:tc>
                  <a:txBody>
                    <a:bodyPr/>
                    <a:lstStyle/>
                    <a:p>
                      <a:pPr algn="l">
                        <a:spcAft>
                          <a:spcPts val="0"/>
                        </a:spcAft>
                      </a:pPr>
                      <a:r>
                        <a:rPr lang="it-IT" sz="1100" b="0" dirty="0">
                          <a:solidFill>
                            <a:schemeClr val="tx1"/>
                          </a:solidFill>
                          <a:effectLst/>
                          <a:latin typeface="+mj-lt"/>
                          <a:ea typeface="Times New Roman" panose="02020603050405020304" pitchFamily="18" charset="0"/>
                        </a:rPr>
                        <a:t>Refuser l’accès et faire rester chez soi toute personne présentant des symptômes (Fièvre, toux, perte d’odorat) et l’inviter à contacter son médecin</a:t>
                      </a:r>
                      <a:endParaRPr lang="fr-FR" sz="1100" b="0" dirty="0">
                        <a:solidFill>
                          <a:schemeClr val="tx1"/>
                        </a:solidFill>
                        <a:effectLst/>
                        <a:latin typeface="+mj-lt"/>
                        <a:ea typeface="Times New Roman" panose="02020603050405020304" pitchFamily="18" charset="0"/>
                      </a:endParaRPr>
                    </a:p>
                  </a:txBody>
                  <a:tcPr marL="90000" marR="90000" marT="46800" marB="46800"/>
                </a:tc>
                <a:tc>
                  <a:txBody>
                    <a:bodyPr/>
                    <a:lstStyle/>
                    <a:p>
                      <a:pPr marL="171450" indent="-171450" algn="l" defTabSz="914400" rtl="0" eaLnBrk="1" latinLnBrk="0" hangingPunct="1">
                        <a:buFontTx/>
                        <a:buChar char="-"/>
                      </a:pPr>
                      <a:r>
                        <a:rPr lang="fr-FR" sz="1100" b="0" kern="1200" dirty="0">
                          <a:solidFill>
                            <a:schemeClr val="tx1"/>
                          </a:solidFill>
                          <a:latin typeface="+mn-lt"/>
                          <a:ea typeface="+mn-ea"/>
                          <a:cs typeface="+mn-cs"/>
                        </a:rPr>
                        <a:t>Vérification du respect des consignes par le manager</a:t>
                      </a:r>
                    </a:p>
                  </a:txBody>
                  <a:tcPr/>
                </a:tc>
                <a:extLst>
                  <a:ext uri="{0D108BD9-81ED-4DB2-BD59-A6C34878D82A}">
                    <a16:rowId xmlns:a16="http://schemas.microsoft.com/office/drawing/2014/main" val="10003"/>
                  </a:ext>
                </a:extLst>
              </a:tr>
              <a:tr h="504000">
                <a:tc>
                  <a:txBody>
                    <a:bodyPr/>
                    <a:lstStyle/>
                    <a:p>
                      <a:pPr algn="ctr"/>
                      <a:endParaRPr lang="fr-FR" sz="2400" b="1" dirty="0">
                        <a:solidFill>
                          <a:srgbClr val="C00000"/>
                        </a:solidFill>
                      </a:endParaRPr>
                    </a:p>
                  </a:txBody>
                  <a:tcPr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FR" sz="1100" b="0" i="0" u="none" strike="noStrike" kern="1200" dirty="0">
                          <a:solidFill>
                            <a:schemeClr val="tx1"/>
                          </a:solidFill>
                          <a:effectLst/>
                          <a:latin typeface="+mn-lt"/>
                          <a:ea typeface="+mn-ea"/>
                          <a:cs typeface="+mn-cs"/>
                        </a:rPr>
                        <a:t>Alerter les employés sur les risques de contamination dans les transports en commun en rappelant la</a:t>
                      </a:r>
                      <a:r>
                        <a:rPr lang="fr-FR" sz="1100" b="0" i="0" u="none" strike="noStrike" kern="1200" baseline="0" dirty="0">
                          <a:solidFill>
                            <a:schemeClr val="tx1"/>
                          </a:solidFill>
                          <a:effectLst/>
                          <a:latin typeface="+mn-lt"/>
                          <a:ea typeface="+mn-ea"/>
                          <a:cs typeface="+mn-cs"/>
                        </a:rPr>
                        <a:t> conduite à tenir (respect des gestes barrières, port du masque, nettoyage des mains avant et après le transport)</a:t>
                      </a:r>
                      <a:endParaRPr lang="fr-FR" sz="1100" b="0" i="0" u="none" strike="noStrike" dirty="0">
                        <a:solidFill>
                          <a:schemeClr val="tx1"/>
                        </a:solidFill>
                        <a:effectLst/>
                        <a:latin typeface="+mj-lt"/>
                      </a:endParaRPr>
                    </a:p>
                  </a:txBody>
                  <a:tcPr marL="90000" marR="90000" marT="46800" marB="46800"/>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100" b="0" kern="1200" dirty="0">
                          <a:solidFill>
                            <a:schemeClr val="tx1"/>
                          </a:solidFill>
                          <a:latin typeface="+mn-lt"/>
                          <a:ea typeface="+mn-ea"/>
                          <a:cs typeface="+mn-cs"/>
                        </a:rPr>
                        <a:t>Vérification du passage des consignes par le manager</a:t>
                      </a:r>
                    </a:p>
                  </a:txBody>
                  <a:tcPr/>
                </a:tc>
                <a:extLst>
                  <a:ext uri="{0D108BD9-81ED-4DB2-BD59-A6C34878D82A}">
                    <a16:rowId xmlns:a16="http://schemas.microsoft.com/office/drawing/2014/main" val="10004"/>
                  </a:ext>
                </a:extLst>
              </a:tr>
              <a:tr h="807921">
                <a:tc>
                  <a:txBody>
                    <a:bodyPr/>
                    <a:lstStyle/>
                    <a:p>
                      <a:endParaRPr lang="fr-FR" dirty="0"/>
                    </a:p>
                  </a:txBody>
                  <a:tcPr/>
                </a:tc>
                <a:tc>
                  <a:txBody>
                    <a:bodyPr/>
                    <a:lstStyle/>
                    <a:p>
                      <a:pPr marL="0" indent="0" algn="l" rtl="0" fontAlgn="ctr">
                        <a:buFont typeface="Arial" panose="020B0604020202020204" pitchFamily="34" charset="0"/>
                        <a:buNone/>
                      </a:pPr>
                      <a:r>
                        <a:rPr lang="fr-FR" sz="1100" b="1" i="0" u="none" strike="noStrike" dirty="0">
                          <a:solidFill>
                            <a:schemeClr val="tx1"/>
                          </a:solidFill>
                          <a:effectLst/>
                          <a:latin typeface="+mj-lt"/>
                        </a:rPr>
                        <a:t>Dans</a:t>
                      </a:r>
                      <a:r>
                        <a:rPr lang="fr-FR" sz="1100" b="1" i="0" u="none" strike="noStrike" baseline="0" dirty="0">
                          <a:solidFill>
                            <a:schemeClr val="tx1"/>
                          </a:solidFill>
                          <a:effectLst/>
                          <a:latin typeface="+mj-lt"/>
                        </a:rPr>
                        <a:t> le cas de déclaration de symptômes en cours de journée: i</a:t>
                      </a:r>
                      <a:r>
                        <a:rPr lang="fr-FR" sz="1100" b="1" i="0" u="none" strike="noStrike" dirty="0">
                          <a:solidFill>
                            <a:schemeClr val="tx1"/>
                          </a:solidFill>
                          <a:effectLst/>
                          <a:latin typeface="+mj-lt"/>
                        </a:rPr>
                        <a:t>soler la ou les personnes concernées</a:t>
                      </a:r>
                    </a:p>
                    <a:p>
                      <a:pPr marL="0" indent="0" algn="l" rtl="0" fontAlgn="ctr">
                        <a:buFont typeface="Arial" panose="020B0604020202020204" pitchFamily="34" charset="0"/>
                        <a:buNone/>
                      </a:pPr>
                      <a:r>
                        <a:rPr lang="fr-FR" sz="1100" b="0" i="0" u="none" strike="noStrike" dirty="0">
                          <a:solidFill>
                            <a:schemeClr val="tx1"/>
                          </a:solidFill>
                          <a:effectLst/>
                          <a:latin typeface="+mj-lt"/>
                        </a:rPr>
                        <a:t>Lui/leur demander de porter un masque si ce n'est pas encore le cas et lui/leur proposer d'appeler les secours en cas de nécessité</a:t>
                      </a:r>
                    </a:p>
                  </a:txBody>
                  <a:tcPr marL="90000" marR="90000" marT="46800" marB="46800"/>
                </a:tc>
                <a:tc>
                  <a:txBody>
                    <a:bodyPr/>
                    <a:lstStyle/>
                    <a:p>
                      <a:pPr marL="171450" indent="-171450" algn="l" defTabSz="914400" rtl="0" eaLnBrk="1" latinLnBrk="0" hangingPunct="1">
                        <a:buFontTx/>
                        <a:buChar char="-"/>
                      </a:pPr>
                      <a:r>
                        <a:rPr lang="fr-FR" sz="1100" kern="1200" dirty="0">
                          <a:solidFill>
                            <a:schemeClr val="tx1"/>
                          </a:solidFill>
                          <a:latin typeface="+mn-lt"/>
                          <a:ea typeface="+mn-ea"/>
                          <a:cs typeface="+mn-cs"/>
                        </a:rPr>
                        <a:t>Entretien avec le responsable sur les mesures prises en cas de détection d'une personne contaminée</a:t>
                      </a:r>
                    </a:p>
                  </a:txBody>
                  <a:tcPr/>
                </a:tc>
                <a:extLst>
                  <a:ext uri="{0D108BD9-81ED-4DB2-BD59-A6C34878D82A}">
                    <a16:rowId xmlns:a16="http://schemas.microsoft.com/office/drawing/2014/main" val="10006"/>
                  </a:ext>
                </a:extLst>
              </a:tr>
              <a:tr h="430744">
                <a:tc>
                  <a:txBody>
                    <a:bodyPr/>
                    <a:lstStyle/>
                    <a:p>
                      <a:endParaRPr lang="fr-FR" dirty="0"/>
                    </a:p>
                  </a:txBody>
                  <a:tcPr/>
                </a:tc>
                <a:tc>
                  <a:txBody>
                    <a:bodyPr/>
                    <a:lstStyle/>
                    <a:p>
                      <a:pPr algn="l" rtl="0" fontAlgn="ctr"/>
                      <a:r>
                        <a:rPr lang="fr-FR" sz="1100" b="1" i="0" u="none" strike="noStrike" dirty="0">
                          <a:solidFill>
                            <a:schemeClr val="tx1"/>
                          </a:solidFill>
                          <a:effectLst/>
                          <a:latin typeface="+mj-lt"/>
                        </a:rPr>
                        <a:t>Tout salarié présentant les symptômes</a:t>
                      </a:r>
                      <a:r>
                        <a:rPr lang="fr-FR" sz="1100" b="0" i="0" u="none" strike="noStrike" dirty="0">
                          <a:solidFill>
                            <a:schemeClr val="tx1"/>
                          </a:solidFill>
                          <a:effectLst/>
                          <a:latin typeface="+mj-lt"/>
                        </a:rPr>
                        <a:t> du </a:t>
                      </a:r>
                      <a:r>
                        <a:rPr lang="fr-FR" sz="1100" b="0" i="0" u="none" strike="noStrike" dirty="0" err="1">
                          <a:solidFill>
                            <a:schemeClr val="tx1"/>
                          </a:solidFill>
                          <a:effectLst/>
                          <a:latin typeface="+mj-lt"/>
                        </a:rPr>
                        <a:t>Covid</a:t>
                      </a:r>
                      <a:r>
                        <a:rPr lang="fr-FR" sz="1100" b="0" i="0" u="none" strike="noStrike" dirty="0">
                          <a:solidFill>
                            <a:schemeClr val="tx1"/>
                          </a:solidFill>
                          <a:effectLst/>
                          <a:latin typeface="+mj-lt"/>
                        </a:rPr>
                        <a:t> 19 sur</a:t>
                      </a:r>
                      <a:r>
                        <a:rPr lang="fr-FR" sz="1100" b="0" i="0" u="none" strike="noStrike" baseline="0" dirty="0">
                          <a:solidFill>
                            <a:schemeClr val="tx1"/>
                          </a:solidFill>
                          <a:effectLst/>
                          <a:latin typeface="+mj-lt"/>
                        </a:rPr>
                        <a:t> son poste de travail </a:t>
                      </a:r>
                      <a:r>
                        <a:rPr lang="fr-FR" sz="1100" b="0" i="0" u="none" strike="noStrike" dirty="0">
                          <a:solidFill>
                            <a:schemeClr val="tx1"/>
                          </a:solidFill>
                          <a:effectLst/>
                          <a:latin typeface="+mj-lt"/>
                        </a:rPr>
                        <a:t>sera orienté vers son médecin traitant, et le médecin d’entreprise sera informé</a:t>
                      </a:r>
                    </a:p>
                  </a:txBody>
                  <a:tcPr marL="90000" marR="90000" marT="46800" marB="46800"/>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100" b="0" kern="1200" dirty="0">
                          <a:solidFill>
                            <a:schemeClr val="tx1"/>
                          </a:solidFill>
                          <a:latin typeface="+mn-lt"/>
                          <a:ea typeface="+mn-ea"/>
                          <a:cs typeface="+mn-cs"/>
                        </a:rPr>
                        <a:t>Vérification du passage des consignes par le manager</a:t>
                      </a:r>
                    </a:p>
                  </a:txBody>
                  <a:tcPr/>
                </a:tc>
                <a:extLst>
                  <a:ext uri="{0D108BD9-81ED-4DB2-BD59-A6C34878D82A}">
                    <a16:rowId xmlns:a16="http://schemas.microsoft.com/office/drawing/2014/main" val="10002"/>
                  </a:ext>
                </a:extLst>
              </a:tr>
              <a:tr h="592244">
                <a:tc>
                  <a:txBody>
                    <a:bodyPr/>
                    <a:lstStyle/>
                    <a:p>
                      <a:endParaRPr lang="fr-FR" dirty="0"/>
                    </a:p>
                  </a:txBody>
                  <a:tcPr/>
                </a:tc>
                <a:tc>
                  <a:txBody>
                    <a:bodyPr/>
                    <a:lstStyle/>
                    <a:p>
                      <a:pPr>
                        <a:spcAft>
                          <a:spcPts val="0"/>
                        </a:spcAft>
                      </a:pPr>
                      <a:r>
                        <a:rPr lang="it-IT" sz="1100" dirty="0">
                          <a:solidFill>
                            <a:schemeClr val="tx1"/>
                          </a:solidFill>
                          <a:effectLst/>
                          <a:latin typeface="+mj-lt"/>
                          <a:ea typeface="Times New Roman" panose="02020603050405020304" pitchFamily="18" charset="0"/>
                        </a:rPr>
                        <a:t>Le manager fait procéder à un </a:t>
                      </a:r>
                      <a:r>
                        <a:rPr lang="it-IT" sz="1100" b="1" dirty="0">
                          <a:solidFill>
                            <a:schemeClr val="tx1"/>
                          </a:solidFill>
                          <a:effectLst/>
                          <a:latin typeface="+mj-lt"/>
                          <a:ea typeface="Times New Roman" panose="02020603050405020304" pitchFamily="18" charset="0"/>
                        </a:rPr>
                        <a:t>nettoyage spécifique des zones </a:t>
                      </a:r>
                      <a:r>
                        <a:rPr lang="it-IT" sz="1100" dirty="0">
                          <a:solidFill>
                            <a:schemeClr val="tx1"/>
                          </a:solidFill>
                          <a:effectLst/>
                          <a:latin typeface="+mj-lt"/>
                          <a:ea typeface="Times New Roman" panose="02020603050405020304" pitchFamily="18" charset="0"/>
                        </a:rPr>
                        <a:t>dans lesquelles toute personne contaminée ou présentant les symptômes d'une contamination à pu évoluer (employé ou public)</a:t>
                      </a:r>
                      <a:endParaRPr lang="fr-FR" sz="1100" dirty="0">
                        <a:solidFill>
                          <a:schemeClr val="tx1"/>
                        </a:solidFill>
                        <a:effectLst/>
                        <a:latin typeface="+mj-lt"/>
                        <a:ea typeface="Times New Roman" panose="02020603050405020304" pitchFamily="18" charset="0"/>
                      </a:endParaRPr>
                    </a:p>
                  </a:txBody>
                  <a:tcPr marL="90000" marR="90000" marT="46800" marB="46800"/>
                </a:tc>
                <a:tc>
                  <a:txBody>
                    <a:bodyPr/>
                    <a:lstStyle/>
                    <a:p>
                      <a:pPr marL="171450" indent="-171450" algn="l" defTabSz="914400" rtl="0" eaLnBrk="1" latinLnBrk="0" hangingPunct="1">
                        <a:buFontTx/>
                        <a:buChar char="-"/>
                      </a:pPr>
                      <a:r>
                        <a:rPr lang="fr-FR" sz="1100" kern="1200" dirty="0">
                          <a:solidFill>
                            <a:schemeClr val="tx1"/>
                          </a:solidFill>
                          <a:latin typeface="+mn-lt"/>
                          <a:ea typeface="+mn-ea"/>
                          <a:cs typeface="+mn-cs"/>
                        </a:rPr>
                        <a:t>Enregistrement des opérations de nettoyage effectuées sur tout support dédié</a:t>
                      </a:r>
                    </a:p>
                  </a:txBody>
                  <a:tcPr/>
                </a:tc>
                <a:extLst>
                  <a:ext uri="{0D108BD9-81ED-4DB2-BD59-A6C34878D82A}">
                    <a16:rowId xmlns:a16="http://schemas.microsoft.com/office/drawing/2014/main" val="10007"/>
                  </a:ext>
                </a:extLst>
              </a:tr>
              <a:tr h="783439">
                <a:tc>
                  <a:txBody>
                    <a:bodyPr/>
                    <a:lstStyle/>
                    <a:p>
                      <a:endParaRPr lang="fr-FR" dirty="0"/>
                    </a:p>
                  </a:txBody>
                  <a:tcPr/>
                </a:tc>
                <a:tc>
                  <a:txBody>
                    <a:bodyPr/>
                    <a:lstStyle/>
                    <a:p>
                      <a:pPr algn="l" rtl="0" fontAlgn="ctr"/>
                      <a:r>
                        <a:rPr lang="fr-FR" sz="1100" b="0" i="0" u="none" strike="noStrike" dirty="0">
                          <a:solidFill>
                            <a:srgbClr val="333333"/>
                          </a:solidFill>
                          <a:effectLst/>
                          <a:latin typeface="+mj-lt"/>
                        </a:rPr>
                        <a:t>Le manager des éventuels salariés placés en quatorzaine évalue le </a:t>
                      </a:r>
                      <a:r>
                        <a:rPr lang="fr-FR" sz="1100" b="1" i="0" u="none" strike="noStrike" dirty="0">
                          <a:solidFill>
                            <a:srgbClr val="333333"/>
                          </a:solidFill>
                          <a:effectLst/>
                          <a:latin typeface="+mj-lt"/>
                        </a:rPr>
                        <a:t>risque de contamination potentiel </a:t>
                      </a:r>
                      <a:r>
                        <a:rPr lang="fr-FR" sz="1100" b="0" i="0" u="none" strike="noStrike" dirty="0">
                          <a:solidFill>
                            <a:srgbClr val="333333"/>
                          </a:solidFill>
                          <a:effectLst/>
                          <a:latin typeface="+mj-lt"/>
                        </a:rPr>
                        <a:t>au sein de l'établissement durant les 2 précédentes semaines et en informe les possibles personnes concernées</a:t>
                      </a:r>
                    </a:p>
                  </a:txBody>
                  <a:tcPr marL="90000" marR="90000" marT="46800" marB="46800"/>
                </a:tc>
                <a:tc>
                  <a:txBody>
                    <a:bodyPr/>
                    <a:lstStyle/>
                    <a:p>
                      <a:pPr marL="171450" indent="-171450" algn="l" defTabSz="914400" rtl="0" eaLnBrk="1" fontAlgn="ctr" latinLnBrk="0" hangingPunct="1">
                        <a:buFontTx/>
                        <a:buChar char="-"/>
                      </a:pPr>
                      <a:r>
                        <a:rPr lang="fr-FR" sz="1100" kern="1200" dirty="0">
                          <a:solidFill>
                            <a:schemeClr val="dk1"/>
                          </a:solidFill>
                          <a:latin typeface="+mn-lt"/>
                          <a:ea typeface="+mn-ea"/>
                          <a:cs typeface="+mn-cs"/>
                        </a:rPr>
                        <a:t>Explication pendant l’entretien</a:t>
                      </a:r>
                    </a:p>
                  </a:txBody>
                  <a:tcPr marL="90000" marR="90000" marT="46800" marB="46800"/>
                </a:tc>
                <a:extLst>
                  <a:ext uri="{0D108BD9-81ED-4DB2-BD59-A6C34878D82A}">
                    <a16:rowId xmlns:a16="http://schemas.microsoft.com/office/drawing/2014/main" val="10008"/>
                  </a:ext>
                </a:extLst>
              </a:tr>
            </a:tbl>
          </a:graphicData>
        </a:graphic>
      </p:graphicFrame>
      <p:pic>
        <p:nvPicPr>
          <p:cNvPr id="2" name="Image 1"/>
          <p:cNvPicPr>
            <a:picLocks noChangeAspect="1"/>
          </p:cNvPicPr>
          <p:nvPr/>
        </p:nvPicPr>
        <p:blipFill>
          <a:blip r:embed="rId3"/>
          <a:stretch>
            <a:fillRect/>
          </a:stretch>
        </p:blipFill>
        <p:spPr>
          <a:xfrm>
            <a:off x="696000" y="169579"/>
            <a:ext cx="1310754" cy="1274174"/>
          </a:xfrm>
          <a:prstGeom prst="rect">
            <a:avLst/>
          </a:prstGeom>
          <a:solidFill>
            <a:schemeClr val="bg1"/>
          </a:solidFill>
        </p:spPr>
      </p:pic>
    </p:spTree>
    <p:extLst>
      <p:ext uri="{BB962C8B-B14F-4D97-AF65-F5344CB8AC3E}">
        <p14:creationId xmlns:p14="http://schemas.microsoft.com/office/powerpoint/2010/main" val="3502824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5E5A2F76-9CAD-5547-AB8C-E2A63A6B2FD2}"/>
              </a:ext>
            </a:extLst>
          </p:cNvPr>
          <p:cNvSpPr>
            <a:spLocks noGrp="1"/>
          </p:cNvSpPr>
          <p:nvPr>
            <p:ph type="sldNum" sz="quarter" idx="10"/>
          </p:nvPr>
        </p:nvSpPr>
        <p:spPr>
          <a:xfrm>
            <a:off x="11344466" y="6549922"/>
            <a:ext cx="601447" cy="138499"/>
          </a:xfrm>
        </p:spPr>
        <p:txBody>
          <a:bodyPr/>
          <a:lstStyle/>
          <a:p>
            <a:r>
              <a:rPr lang="fr-FR" dirty="0"/>
              <a:t>Slide / </a:t>
            </a:r>
            <a:fld id="{3EA6A558-C4CA-4506-B5EC-E793D5AE9532}" type="slidenum">
              <a:rPr lang="fr-FR" smtClean="0"/>
              <a:pPr/>
              <a:t>16</a:t>
            </a:fld>
            <a:endParaRPr lang="fr-FR" dirty="0"/>
          </a:p>
        </p:txBody>
      </p:sp>
      <p:sp>
        <p:nvSpPr>
          <p:cNvPr id="5" name="Title 1">
            <a:extLst>
              <a:ext uri="{FF2B5EF4-FFF2-40B4-BE49-F238E27FC236}">
                <a16:creationId xmlns:a16="http://schemas.microsoft.com/office/drawing/2014/main" id="{8850606B-D3F9-0247-9F04-162B2E22963B}"/>
              </a:ext>
            </a:extLst>
          </p:cNvPr>
          <p:cNvSpPr>
            <a:spLocks noGrp="1"/>
          </p:cNvSpPr>
          <p:nvPr>
            <p:ph type="title"/>
          </p:nvPr>
        </p:nvSpPr>
        <p:spPr>
          <a:xfrm>
            <a:off x="336000" y="169579"/>
            <a:ext cx="11520000" cy="1082502"/>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fr-FR" sz="3200" dirty="0">
                <a:solidFill>
                  <a:schemeClr val="tx1"/>
                </a:solidFill>
              </a:rPr>
              <a:t>Les EXIGENCES PAR thématique </a:t>
            </a:r>
            <a:endParaRPr lang="fr-FR" sz="2400" dirty="0"/>
          </a:p>
        </p:txBody>
      </p:sp>
      <p:graphicFrame>
        <p:nvGraphicFramePr>
          <p:cNvPr id="6" name="Tableau 5"/>
          <p:cNvGraphicFramePr>
            <a:graphicFrameLocks noGrp="1"/>
          </p:cNvGraphicFramePr>
          <p:nvPr>
            <p:extLst>
              <p:ext uri="{D42A27DB-BD31-4B8C-83A1-F6EECF244321}">
                <p14:modId xmlns:p14="http://schemas.microsoft.com/office/powerpoint/2010/main" val="1465225902"/>
              </p:ext>
            </p:extLst>
          </p:nvPr>
        </p:nvGraphicFramePr>
        <p:xfrm>
          <a:off x="695999" y="1252081"/>
          <a:ext cx="9497081" cy="3518952"/>
        </p:xfrm>
        <a:graphic>
          <a:graphicData uri="http://schemas.openxmlformats.org/drawingml/2006/table">
            <a:tbl>
              <a:tblPr firstRow="1" bandRow="1">
                <a:tableStyleId>{5C22544A-7EE6-4342-B048-85BDC9FD1C3A}</a:tableStyleId>
              </a:tblPr>
              <a:tblGrid>
                <a:gridCol w="1329591">
                  <a:extLst>
                    <a:ext uri="{9D8B030D-6E8A-4147-A177-3AD203B41FA5}">
                      <a16:colId xmlns:a16="http://schemas.microsoft.com/office/drawing/2014/main" val="20000"/>
                    </a:ext>
                  </a:extLst>
                </a:gridCol>
                <a:gridCol w="4083745">
                  <a:extLst>
                    <a:ext uri="{9D8B030D-6E8A-4147-A177-3AD203B41FA5}">
                      <a16:colId xmlns:a16="http://schemas.microsoft.com/office/drawing/2014/main" val="20001"/>
                    </a:ext>
                  </a:extLst>
                </a:gridCol>
                <a:gridCol w="4083745">
                  <a:extLst>
                    <a:ext uri="{9D8B030D-6E8A-4147-A177-3AD203B41FA5}">
                      <a16:colId xmlns:a16="http://schemas.microsoft.com/office/drawing/2014/main" val="551165728"/>
                    </a:ext>
                  </a:extLst>
                </a:gridCol>
              </a:tblGrid>
              <a:tr h="560222">
                <a:tc>
                  <a:txBody>
                    <a:bodyPr/>
                    <a:lstStyle/>
                    <a:p>
                      <a:endParaRPr lang="fr-FR" dirty="0"/>
                    </a:p>
                  </a:txBody>
                  <a:tcPr/>
                </a:tc>
                <a:tc>
                  <a:txBody>
                    <a:bodyPr/>
                    <a:lstStyle/>
                    <a:p>
                      <a:r>
                        <a:rPr lang="fr-FR" dirty="0"/>
                        <a:t>Exigences</a:t>
                      </a:r>
                      <a:r>
                        <a:rPr lang="fr-FR" baseline="0" dirty="0"/>
                        <a:t> du protocole sanitaire</a:t>
                      </a:r>
                      <a:endParaRPr lang="fr-FR" dirty="0"/>
                    </a:p>
                  </a:txBody>
                  <a:tcPr/>
                </a:tc>
                <a:tc>
                  <a:txBody>
                    <a:bodyPr/>
                    <a:lstStyle/>
                    <a:p>
                      <a:r>
                        <a:rPr lang="fr-FR" dirty="0">
                          <a:solidFill>
                            <a:schemeClr val="bg1"/>
                          </a:solidFill>
                        </a:rPr>
                        <a:t>Moyens de mise en œuvre</a:t>
                      </a:r>
                    </a:p>
                    <a:p>
                      <a:endParaRPr lang="fr-FR" dirty="0"/>
                    </a:p>
                  </a:txBody>
                  <a:tcPr/>
                </a:tc>
                <a:extLst>
                  <a:ext uri="{0D108BD9-81ED-4DB2-BD59-A6C34878D82A}">
                    <a16:rowId xmlns:a16="http://schemas.microsoft.com/office/drawing/2014/main" val="10000"/>
                  </a:ext>
                </a:extLst>
              </a:tr>
              <a:tr h="1439436">
                <a:tc>
                  <a:txBody>
                    <a:bodyPr/>
                    <a:lstStyle/>
                    <a:p>
                      <a:endParaRPr lang="fr-FR" dirty="0"/>
                    </a:p>
                  </a:txBody>
                  <a:tcPr/>
                </a:tc>
                <a:tc>
                  <a:txBody>
                    <a:bodyPr/>
                    <a:lstStyle/>
                    <a:p>
                      <a:pPr marL="0" indent="0" algn="l">
                        <a:spcAft>
                          <a:spcPts val="0"/>
                        </a:spcAft>
                        <a:buFont typeface="Arial" panose="020B0604020202020204" pitchFamily="34" charset="0"/>
                        <a:buNone/>
                      </a:pPr>
                      <a:r>
                        <a:rPr lang="it-IT" sz="1200" b="0" dirty="0">
                          <a:solidFill>
                            <a:schemeClr val="tx1"/>
                          </a:solidFill>
                          <a:effectLst/>
                          <a:latin typeface="+mj-lt"/>
                          <a:ea typeface="Times New Roman" panose="02020603050405020304" pitchFamily="18" charset="0"/>
                        </a:rPr>
                        <a:t>Les </a:t>
                      </a:r>
                      <a:r>
                        <a:rPr lang="it-IT" sz="1200" b="1" dirty="0">
                          <a:solidFill>
                            <a:schemeClr val="tx1"/>
                          </a:solidFill>
                          <a:effectLst/>
                          <a:latin typeface="+mj-lt"/>
                          <a:ea typeface="Times New Roman" panose="02020603050405020304" pitchFamily="18" charset="0"/>
                        </a:rPr>
                        <a:t>analyses de risques </a:t>
                      </a:r>
                      <a:r>
                        <a:rPr lang="it-IT" sz="1200" b="0" dirty="0">
                          <a:solidFill>
                            <a:schemeClr val="tx1"/>
                          </a:solidFill>
                          <a:effectLst/>
                          <a:latin typeface="+mj-lt"/>
                          <a:ea typeface="Times New Roman" panose="02020603050405020304" pitchFamily="18" charset="0"/>
                        </a:rPr>
                        <a:t>réglementaires sur la santé sécurité des travailleurs sont mises à jour pour intégrer le risque Covid-19. En particulier, les nouvelles tâches, créées pour répondre à la pandémie sont prises en compte</a:t>
                      </a:r>
                    </a:p>
                    <a:p>
                      <a:pPr marL="0" indent="0" algn="l">
                        <a:spcAft>
                          <a:spcPts val="0"/>
                        </a:spcAft>
                        <a:buFont typeface="Arial" panose="020B0604020202020204" pitchFamily="34" charset="0"/>
                        <a:buNone/>
                      </a:pPr>
                      <a:r>
                        <a:rPr lang="it-IT" sz="1200" b="0" dirty="0">
                          <a:solidFill>
                            <a:schemeClr val="tx1"/>
                          </a:solidFill>
                          <a:effectLst/>
                          <a:latin typeface="+mj-lt"/>
                          <a:ea typeface="Times New Roman" panose="02020603050405020304" pitchFamily="18" charset="0"/>
                        </a:rPr>
                        <a:t>L’entreprise a éventuellement mis en place un Plan de Continuité d’Activité (PCA)</a:t>
                      </a:r>
                      <a:endParaRPr lang="fr-FR" sz="1200" b="0" dirty="0">
                        <a:solidFill>
                          <a:schemeClr val="tx1"/>
                        </a:solidFill>
                        <a:effectLst/>
                        <a:latin typeface="+mj-lt"/>
                        <a:ea typeface="Times New Roman" panose="02020603050405020304" pitchFamily="18" charset="0"/>
                      </a:endParaRPr>
                    </a:p>
                  </a:txBody>
                  <a:tcPr marL="68580" marR="68580" marT="0" marB="0"/>
                </a:tc>
                <a:tc>
                  <a:txBody>
                    <a:bodyPr/>
                    <a:lstStyle/>
                    <a:p>
                      <a:pPr marL="171450" indent="-171450" algn="l" defTabSz="914400" rtl="0" eaLnBrk="1" latinLnBrk="0" hangingPunct="1">
                        <a:buFontTx/>
                        <a:buChar char="-"/>
                      </a:pPr>
                      <a:r>
                        <a:rPr lang="fr-FR" sz="1200" b="0" kern="1200" dirty="0">
                          <a:solidFill>
                            <a:schemeClr val="tx1"/>
                          </a:solidFill>
                          <a:latin typeface="+mj-lt"/>
                          <a:ea typeface="+mn-ea"/>
                          <a:cs typeface="+mn-cs"/>
                        </a:rPr>
                        <a:t>Annexe au DU (Document Unique d’Evaluation des Risques Professionnels)</a:t>
                      </a:r>
                    </a:p>
                    <a:p>
                      <a:pPr marL="171450" indent="-171450" algn="l" defTabSz="914400" rtl="0" eaLnBrk="1" latinLnBrk="0" hangingPunct="1">
                        <a:buFontTx/>
                        <a:buChar char="-"/>
                      </a:pPr>
                      <a:r>
                        <a:rPr lang="fr-FR" sz="1200" b="0" kern="1200" dirty="0">
                          <a:solidFill>
                            <a:schemeClr val="tx1"/>
                          </a:solidFill>
                          <a:latin typeface="+mj-lt"/>
                          <a:ea typeface="+mn-ea"/>
                          <a:cs typeface="+mn-cs"/>
                        </a:rPr>
                        <a:t>Eventuellement PCA</a:t>
                      </a:r>
                    </a:p>
                  </a:txBody>
                  <a:tcPr/>
                </a:tc>
                <a:extLst>
                  <a:ext uri="{0D108BD9-81ED-4DB2-BD59-A6C34878D82A}">
                    <a16:rowId xmlns:a16="http://schemas.microsoft.com/office/drawing/2014/main" val="10001"/>
                  </a:ext>
                </a:extLst>
              </a:tr>
              <a:tr h="1439436">
                <a:tc>
                  <a:txBody>
                    <a:bodyPr/>
                    <a:lstStyle/>
                    <a:p>
                      <a:endParaRPr lang="fr-FR" dirty="0"/>
                    </a:p>
                  </a:txBody>
                  <a:tcPr/>
                </a:tc>
                <a:tc>
                  <a:txBody>
                    <a:bodyPr/>
                    <a:lstStyle/>
                    <a:p>
                      <a:pPr marL="0" indent="0" algn="l">
                        <a:spcAft>
                          <a:spcPts val="0"/>
                        </a:spcAft>
                        <a:buFont typeface="Arial" panose="020B0604020202020204" pitchFamily="34" charset="0"/>
                        <a:buNone/>
                      </a:pPr>
                      <a:r>
                        <a:rPr lang="fr-FR" sz="1200" b="0" dirty="0">
                          <a:solidFill>
                            <a:schemeClr val="tx1"/>
                          </a:solidFill>
                          <a:effectLst/>
                          <a:latin typeface="+mj-lt"/>
                          <a:ea typeface="Times New Roman" panose="02020603050405020304" pitchFamily="18" charset="0"/>
                        </a:rPr>
                        <a:t>Les employés sont </a:t>
                      </a:r>
                      <a:r>
                        <a:rPr lang="fr-FR" sz="1200" b="1" dirty="0">
                          <a:solidFill>
                            <a:schemeClr val="tx1"/>
                          </a:solidFill>
                          <a:effectLst/>
                          <a:latin typeface="+mj-lt"/>
                          <a:ea typeface="Times New Roman" panose="02020603050405020304" pitchFamily="18" charset="0"/>
                        </a:rPr>
                        <a:t>associés à l’analyse des risques </a:t>
                      </a:r>
                      <a:r>
                        <a:rPr lang="fr-FR" sz="1200" b="0" dirty="0">
                          <a:solidFill>
                            <a:schemeClr val="tx1"/>
                          </a:solidFill>
                          <a:effectLst/>
                          <a:latin typeface="+mj-lt"/>
                          <a:ea typeface="Times New Roman" panose="02020603050405020304" pitchFamily="18" charset="0"/>
                        </a:rPr>
                        <a:t>et au</a:t>
                      </a:r>
                      <a:r>
                        <a:rPr lang="fr-FR" sz="1200" b="0" baseline="0" dirty="0">
                          <a:solidFill>
                            <a:schemeClr val="tx1"/>
                          </a:solidFill>
                          <a:effectLst/>
                          <a:latin typeface="+mj-lt"/>
                          <a:ea typeface="Times New Roman" panose="02020603050405020304" pitchFamily="18" charset="0"/>
                        </a:rPr>
                        <a:t> choix des moyens de contrôle du risque </a:t>
                      </a:r>
                      <a:r>
                        <a:rPr lang="fr-FR" sz="1200" b="0" baseline="0" dirty="0" err="1">
                          <a:solidFill>
                            <a:schemeClr val="tx1"/>
                          </a:solidFill>
                          <a:effectLst/>
                          <a:latin typeface="+mj-lt"/>
                          <a:ea typeface="Times New Roman" panose="02020603050405020304" pitchFamily="18" charset="0"/>
                        </a:rPr>
                        <a:t>Covid</a:t>
                      </a:r>
                      <a:endParaRPr lang="fr-FR" sz="1200" b="0" baseline="0" dirty="0">
                        <a:solidFill>
                          <a:schemeClr val="tx1"/>
                        </a:solidFill>
                        <a:effectLst/>
                        <a:latin typeface="+mj-lt"/>
                        <a:ea typeface="Times New Roman" panose="02020603050405020304" pitchFamily="18" charset="0"/>
                      </a:endParaRPr>
                    </a:p>
                    <a:p>
                      <a:pPr marL="0" indent="0" algn="l">
                        <a:spcAft>
                          <a:spcPts val="0"/>
                        </a:spcAft>
                        <a:buFont typeface="Arial" panose="020B0604020202020204" pitchFamily="34" charset="0"/>
                        <a:buNone/>
                      </a:pPr>
                      <a:r>
                        <a:rPr lang="fr-FR" sz="1200" b="0" baseline="0" dirty="0">
                          <a:solidFill>
                            <a:schemeClr val="tx1"/>
                          </a:solidFill>
                          <a:effectLst/>
                          <a:latin typeface="+mj-lt"/>
                          <a:ea typeface="Times New Roman" panose="02020603050405020304" pitchFamily="18" charset="0"/>
                        </a:rPr>
                        <a:t>Les suggestions des employés sont encouragées</a:t>
                      </a:r>
                      <a:endParaRPr lang="fr-FR" sz="1200" b="0" dirty="0">
                        <a:solidFill>
                          <a:schemeClr val="tx1"/>
                        </a:solidFill>
                        <a:effectLst/>
                        <a:latin typeface="+mj-lt"/>
                        <a:ea typeface="Times New Roman" panose="02020603050405020304" pitchFamily="18" charset="0"/>
                      </a:endParaRPr>
                    </a:p>
                  </a:txBody>
                  <a:tcPr marL="68580" marR="68580" marT="0" marB="0"/>
                </a:tc>
                <a:tc>
                  <a:txBody>
                    <a:bodyPr/>
                    <a:lstStyle/>
                    <a:p>
                      <a:pPr marL="171450" indent="-171450" algn="l" defTabSz="914400" rtl="0" eaLnBrk="1" latinLnBrk="0" hangingPunct="1">
                        <a:buFontTx/>
                        <a:buChar char="-"/>
                      </a:pPr>
                      <a:r>
                        <a:rPr lang="fr-FR" sz="1200" b="0" kern="1200" dirty="0">
                          <a:solidFill>
                            <a:schemeClr val="tx1"/>
                          </a:solidFill>
                          <a:latin typeface="+mj-lt"/>
                          <a:ea typeface="+mn-ea"/>
                          <a:cs typeface="+mn-cs"/>
                        </a:rPr>
                        <a:t>Exemple</a:t>
                      </a:r>
                      <a:r>
                        <a:rPr lang="fr-FR" sz="1200" b="0" kern="1200" baseline="0" dirty="0">
                          <a:solidFill>
                            <a:schemeClr val="tx1"/>
                          </a:solidFill>
                          <a:latin typeface="+mj-lt"/>
                          <a:ea typeface="+mn-ea"/>
                          <a:cs typeface="+mn-cs"/>
                        </a:rPr>
                        <a:t>s de s</a:t>
                      </a:r>
                      <a:r>
                        <a:rPr lang="fr-FR" sz="1200" b="0" kern="1200" dirty="0">
                          <a:solidFill>
                            <a:schemeClr val="tx1"/>
                          </a:solidFill>
                          <a:latin typeface="+mj-lt"/>
                          <a:ea typeface="+mn-ea"/>
                          <a:cs typeface="+mn-cs"/>
                        </a:rPr>
                        <a:t>uggestions des employés</a:t>
                      </a:r>
                    </a:p>
                  </a:txBody>
                  <a:tcPr/>
                </a:tc>
                <a:extLst>
                  <a:ext uri="{0D108BD9-81ED-4DB2-BD59-A6C34878D82A}">
                    <a16:rowId xmlns:a16="http://schemas.microsoft.com/office/drawing/2014/main" val="10002"/>
                  </a:ext>
                </a:extLst>
              </a:tr>
            </a:tbl>
          </a:graphicData>
        </a:graphic>
      </p:graphicFrame>
      <p:sp>
        <p:nvSpPr>
          <p:cNvPr id="16" name="Line 67">
            <a:extLst>
              <a:ext uri="{FF2B5EF4-FFF2-40B4-BE49-F238E27FC236}">
                <a16:creationId xmlns:a16="http://schemas.microsoft.com/office/drawing/2014/main" id="{147ECEFB-CFDA-EC4A-998C-9E2B00EABE8B}"/>
              </a:ext>
            </a:extLst>
          </p:cNvPr>
          <p:cNvSpPr>
            <a:spLocks noChangeShapeType="1"/>
          </p:cNvSpPr>
          <p:nvPr/>
        </p:nvSpPr>
        <p:spPr bwMode="auto">
          <a:xfrm flipV="1">
            <a:off x="282026" y="38464"/>
            <a:ext cx="0" cy="2015999"/>
          </a:xfrm>
          <a:prstGeom prst="line">
            <a:avLst/>
          </a:prstGeom>
          <a:noFill/>
          <a:ln w="25400">
            <a:solidFill>
              <a:srgbClr val="FFFFFF"/>
            </a:solidFill>
            <a:round/>
            <a:headEnd/>
            <a:tailEnd/>
          </a:ln>
          <a:effectLst/>
        </p:spPr>
        <p:txBody>
          <a:bodyPr lIns="45720" rIns="45720"/>
          <a:lstStyle/>
          <a:p>
            <a:pPr>
              <a:defRPr/>
            </a:pPr>
            <a:endParaRPr lang="fr-FR" dirty="0">
              <a:latin typeface="Arial" charset="0"/>
              <a:ea typeface="Arial" charset="0"/>
              <a:cs typeface="Arial" charset="0"/>
              <a:sym typeface="Arial" charset="0"/>
            </a:endParaRPr>
          </a:p>
        </p:txBody>
      </p:sp>
      <p:grpSp>
        <p:nvGrpSpPr>
          <p:cNvPr id="19" name="Group 18"/>
          <p:cNvGrpSpPr/>
          <p:nvPr/>
        </p:nvGrpSpPr>
        <p:grpSpPr>
          <a:xfrm>
            <a:off x="869092" y="786370"/>
            <a:ext cx="1136115" cy="1079430"/>
            <a:chOff x="-514407" y="1200947"/>
            <a:chExt cx="1127419" cy="1311523"/>
          </a:xfrm>
        </p:grpSpPr>
        <p:sp>
          <p:nvSpPr>
            <p:cNvPr id="18" name="Rectangle 17"/>
            <p:cNvSpPr/>
            <p:nvPr/>
          </p:nvSpPr>
          <p:spPr>
            <a:xfrm>
              <a:off x="-514407" y="1200947"/>
              <a:ext cx="1127419" cy="1311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8" name="Group 7"/>
            <p:cNvGrpSpPr/>
            <p:nvPr/>
          </p:nvGrpSpPr>
          <p:grpSpPr>
            <a:xfrm>
              <a:off x="-507333" y="1214282"/>
              <a:ext cx="1110013" cy="1284077"/>
              <a:chOff x="840259" y="388229"/>
              <a:chExt cx="1184155" cy="1463878"/>
            </a:xfrm>
            <a:solidFill>
              <a:schemeClr val="bg1"/>
            </a:solidFill>
          </p:grpSpPr>
          <p:pic>
            <p:nvPicPr>
              <p:cNvPr id="13" name="Image 9"/>
              <p:cNvPicPr>
                <a:picLocks noChangeAspect="1"/>
              </p:cNvPicPr>
              <p:nvPr/>
            </p:nvPicPr>
            <p:blipFill>
              <a:blip r:embed="rId3"/>
              <a:stretch>
                <a:fillRect/>
              </a:stretch>
            </p:blipFill>
            <p:spPr>
              <a:xfrm>
                <a:off x="840259" y="388229"/>
                <a:ext cx="1184155" cy="1023733"/>
              </a:xfrm>
              <a:prstGeom prst="rect">
                <a:avLst/>
              </a:prstGeom>
              <a:grpFill/>
            </p:spPr>
          </p:pic>
          <p:sp>
            <p:nvSpPr>
              <p:cNvPr id="17" name="Text Box 71">
                <a:extLst>
                  <a:ext uri="{FF2B5EF4-FFF2-40B4-BE49-F238E27FC236}">
                    <a16:creationId xmlns:a16="http://schemas.microsoft.com/office/drawing/2014/main" id="{4C874347-C0F0-B847-8C4B-8E33E21D3089}"/>
                  </a:ext>
                </a:extLst>
              </p:cNvPr>
              <p:cNvSpPr txBox="1">
                <a:spLocks/>
              </p:cNvSpPr>
              <p:nvPr/>
            </p:nvSpPr>
            <p:spPr bwMode="auto">
              <a:xfrm>
                <a:off x="894503" y="1477646"/>
                <a:ext cx="1062898" cy="374461"/>
              </a:xfrm>
              <a:prstGeom prst="rect">
                <a:avLst/>
              </a:prstGeom>
              <a:grpFill/>
              <a:ln>
                <a:noFill/>
              </a:ln>
              <a:effectLst/>
            </p:spPr>
            <p:txBody>
              <a:bodyPr wrap="square" lIns="45720" rIns="45720" anchor="ctr">
                <a:spAutoFit/>
              </a:bodyP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lnSpc>
                    <a:spcPts val="1100"/>
                  </a:lnSpc>
                  <a:defRPr/>
                </a:pPr>
                <a:r>
                  <a:rPr lang="fr-FR" altLang="fr-FR" sz="1000" b="1" dirty="0">
                    <a:solidFill>
                      <a:schemeClr val="tx1"/>
                    </a:solidFill>
                  </a:rPr>
                  <a:t>Analyse des risques</a:t>
                </a:r>
              </a:p>
            </p:txBody>
          </p:sp>
        </p:grpSp>
      </p:grpSp>
      <p:sp>
        <p:nvSpPr>
          <p:cNvPr id="14" name="Oval 40">
            <a:extLst>
              <a:ext uri="{FF2B5EF4-FFF2-40B4-BE49-F238E27FC236}">
                <a16:creationId xmlns:a16="http://schemas.microsoft.com/office/drawing/2014/main" id="{88F4BA4C-698C-0C40-9EC3-89DFA51F872D}"/>
              </a:ext>
            </a:extLst>
          </p:cNvPr>
          <p:cNvSpPr>
            <a:spLocks/>
          </p:cNvSpPr>
          <p:nvPr/>
        </p:nvSpPr>
        <p:spPr bwMode="auto">
          <a:xfrm>
            <a:off x="702036" y="599175"/>
            <a:ext cx="450850" cy="450850"/>
          </a:xfrm>
          <a:prstGeom prst="ellipse">
            <a:avLst/>
          </a:prstGeom>
          <a:solidFill>
            <a:schemeClr val="bg1"/>
          </a:solidFill>
          <a:ln w="25400">
            <a:solidFill>
              <a:schemeClr val="accent1"/>
            </a:solidFill>
            <a:round/>
            <a:headEnd/>
            <a:tailEnd/>
          </a:ln>
          <a:effectLst/>
        </p:spPr>
        <p:txBody>
          <a:bodyPr lIns="45720" rIns="45720" anchor="ctr"/>
          <a:lstStyle>
            <a:lvl1pPr>
              <a:defRPr sz="1600">
                <a:solidFill>
                  <a:srgbClr val="333333"/>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600">
                <a:solidFill>
                  <a:srgbClr val="333333"/>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9pPr>
          </a:lstStyle>
          <a:p>
            <a:pPr algn="ctr" eaLnBrk="1">
              <a:defRPr/>
            </a:pPr>
            <a:endParaRPr lang="fr-FR" altLang="fr-FR" sz="2000" b="1" dirty="0">
              <a:solidFill>
                <a:srgbClr val="FFFFFF"/>
              </a:solidFill>
            </a:endParaRPr>
          </a:p>
        </p:txBody>
      </p:sp>
      <p:sp>
        <p:nvSpPr>
          <p:cNvPr id="15" name="Text Box 41">
            <a:extLst>
              <a:ext uri="{FF2B5EF4-FFF2-40B4-BE49-F238E27FC236}">
                <a16:creationId xmlns:a16="http://schemas.microsoft.com/office/drawing/2014/main" id="{E65DA0F9-8504-B742-9908-D038D4D194D6}"/>
              </a:ext>
            </a:extLst>
          </p:cNvPr>
          <p:cNvSpPr txBox="1">
            <a:spLocks/>
          </p:cNvSpPr>
          <p:nvPr/>
        </p:nvSpPr>
        <p:spPr bwMode="auto">
          <a:xfrm>
            <a:off x="768711" y="705538"/>
            <a:ext cx="317500" cy="238125"/>
          </a:xfrm>
          <a:prstGeom prst="rect">
            <a:avLst/>
          </a:prstGeom>
          <a:noFill/>
          <a:ln>
            <a:noFill/>
          </a:ln>
          <a:effectLst/>
        </p:spPr>
        <p:txBody>
          <a:bodyPr lIns="0" tIns="0" rIns="0" bIns="0" anchor="ct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800" b="1" dirty="0">
                <a:solidFill>
                  <a:schemeClr val="accent1"/>
                </a:solidFill>
              </a:rPr>
              <a:t>10</a:t>
            </a:r>
          </a:p>
        </p:txBody>
      </p:sp>
    </p:spTree>
    <p:extLst>
      <p:ext uri="{BB962C8B-B14F-4D97-AF65-F5344CB8AC3E}">
        <p14:creationId xmlns:p14="http://schemas.microsoft.com/office/powerpoint/2010/main" val="96407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938397-AF65-4D91-85EE-A12388F0D0A9}"/>
              </a:ext>
            </a:extLst>
          </p:cNvPr>
          <p:cNvSpPr>
            <a:spLocks noGrp="1"/>
          </p:cNvSpPr>
          <p:nvPr>
            <p:ph type="title"/>
          </p:nvPr>
        </p:nvSpPr>
        <p:spPr/>
        <p:txBody>
          <a:bodyPr/>
          <a:lstStyle/>
          <a:p>
            <a:r>
              <a:rPr lang="fr-FR" dirty="0"/>
              <a:t>Préambule </a:t>
            </a:r>
          </a:p>
        </p:txBody>
      </p:sp>
      <p:sp>
        <p:nvSpPr>
          <p:cNvPr id="3" name="Espace réservé du numéro de diapositive 2">
            <a:extLst>
              <a:ext uri="{FF2B5EF4-FFF2-40B4-BE49-F238E27FC236}">
                <a16:creationId xmlns:a16="http://schemas.microsoft.com/office/drawing/2014/main" id="{89F1867B-6C53-47B4-A3FE-006276240CB4}"/>
              </a:ext>
            </a:extLst>
          </p:cNvPr>
          <p:cNvSpPr>
            <a:spLocks noGrp="1"/>
          </p:cNvSpPr>
          <p:nvPr>
            <p:ph type="sldNum" sz="quarter" idx="10"/>
          </p:nvPr>
        </p:nvSpPr>
        <p:spPr/>
        <p:txBody>
          <a:bodyPr/>
          <a:lstStyle/>
          <a:p>
            <a:r>
              <a:rPr lang="fr-FR"/>
              <a:t>Slide / </a:t>
            </a:r>
            <a:fld id="{3EA6A558-C4CA-4506-B5EC-E793D5AE9532}" type="slidenum">
              <a:rPr lang="fr-FR" smtClean="0"/>
              <a:pPr/>
              <a:t>2</a:t>
            </a:fld>
            <a:endParaRPr lang="fr-FR" dirty="0"/>
          </a:p>
        </p:txBody>
      </p:sp>
      <p:sp>
        <p:nvSpPr>
          <p:cNvPr id="4" name="ZoneTexte 3">
            <a:extLst>
              <a:ext uri="{FF2B5EF4-FFF2-40B4-BE49-F238E27FC236}">
                <a16:creationId xmlns:a16="http://schemas.microsoft.com/office/drawing/2014/main" id="{486AA8D8-C6B9-4F8C-9F9C-5E55883A13B0}"/>
              </a:ext>
            </a:extLst>
          </p:cNvPr>
          <p:cNvSpPr txBox="1"/>
          <p:nvPr/>
        </p:nvSpPr>
        <p:spPr>
          <a:xfrm>
            <a:off x="1155088" y="829507"/>
            <a:ext cx="10549232" cy="6740307"/>
          </a:xfrm>
          <a:prstGeom prst="rect">
            <a:avLst/>
          </a:prstGeom>
          <a:noFill/>
        </p:spPr>
        <p:txBody>
          <a:bodyPr wrap="square" rtlCol="0">
            <a:spAutoFit/>
          </a:bodyPr>
          <a:lstStyle/>
          <a:p>
            <a:pPr algn="ctr"/>
            <a:r>
              <a:rPr lang="fr-FR" b="1" dirty="0"/>
              <a:t>Un guide pour la sécurité des salariés, des employeurs et des clients </a:t>
            </a:r>
          </a:p>
          <a:p>
            <a:pPr algn="ctr"/>
            <a:r>
              <a:rPr lang="fr-FR" b="1" dirty="0"/>
              <a:t>des Hôtels, Cafés, et Restaurants</a:t>
            </a:r>
            <a:r>
              <a:rPr lang="fr-FR" dirty="0"/>
              <a:t>.</a:t>
            </a:r>
          </a:p>
          <a:p>
            <a:pPr algn="just"/>
            <a:br>
              <a:rPr lang="fr-FR" dirty="0"/>
            </a:br>
            <a:r>
              <a:rPr lang="fr-FR" dirty="0"/>
              <a:t>Ce protocole sanitaire a été élaboré par les organisations professionnelles d’employeurs représentatives du secteur HCR afin de donner aux entreprises les </a:t>
            </a:r>
            <a:r>
              <a:rPr lang="fr-FR" b="1" dirty="0"/>
              <a:t>consignes sanitaires nécessaires à l’exercice de leur activité dans le respect de la sécurité et de la santé de l’ensemble des salariés</a:t>
            </a:r>
            <a:r>
              <a:rPr lang="fr-FR" dirty="0"/>
              <a:t> alors que s’organise la fin du confinement consécutif à l’épidémie de covid-19. Ce protocole sanitaire a vocation à s’appliquer le temps de l’épidémie de covid-19, et pourra évoluer avec les instructions gouvernementales.</a:t>
            </a:r>
          </a:p>
          <a:p>
            <a:pPr algn="just"/>
            <a:endParaRPr lang="fr-FR" dirty="0"/>
          </a:p>
          <a:p>
            <a:r>
              <a:rPr lang="fr-FR" dirty="0"/>
              <a:t>Ce protocole sanitaire a également vocation à gagner la </a:t>
            </a:r>
            <a:r>
              <a:rPr lang="fr-FR" b="1" dirty="0"/>
              <a:t>confiance des clients et du grand public</a:t>
            </a:r>
            <a:r>
              <a:rPr lang="fr-FR" dirty="0"/>
              <a:t>.</a:t>
            </a:r>
            <a:br>
              <a:rPr lang="fr-FR" dirty="0"/>
            </a:br>
            <a:br>
              <a:rPr lang="fr-FR" dirty="0"/>
            </a:br>
            <a:r>
              <a:rPr lang="fr-FR" dirty="0"/>
              <a:t>Le </a:t>
            </a:r>
            <a:r>
              <a:rPr lang="fr-FR" b="1" dirty="0"/>
              <a:t>protocole</a:t>
            </a:r>
            <a:r>
              <a:rPr lang="fr-FR" dirty="0"/>
              <a:t> s’accompagne également de </a:t>
            </a:r>
            <a:r>
              <a:rPr lang="fr-FR" b="1" dirty="0"/>
              <a:t>fiches métiers</a:t>
            </a:r>
            <a:r>
              <a:rPr lang="fr-FR" dirty="0"/>
              <a:t>.</a:t>
            </a:r>
          </a:p>
          <a:p>
            <a:br>
              <a:rPr lang="fr-FR" dirty="0"/>
            </a:br>
            <a:r>
              <a:rPr lang="fr-FR" dirty="0"/>
              <a:t>Il a fait l’objet d’une consultation des organisations syndicales de salariés et prend en compte les avis du Haut Conseil de la Santé Publique des 24 avril et 19 mai 2020. </a:t>
            </a:r>
          </a:p>
          <a:p>
            <a:endParaRPr lang="fr-FR" dirty="0">
              <a:solidFill>
                <a:srgbClr val="FF0000"/>
              </a:solidFill>
            </a:endParaRPr>
          </a:p>
          <a:p>
            <a:r>
              <a:rPr lang="fr-FR" dirty="0"/>
              <a:t>Son application se fait dans le </a:t>
            </a:r>
            <a:r>
              <a:rPr lang="fr-FR" b="1" dirty="0"/>
              <a:t>respect des prescriptions réglementaires </a:t>
            </a:r>
            <a:r>
              <a:rPr lang="fr-FR" dirty="0"/>
              <a:t>et notamment du </a:t>
            </a:r>
            <a:r>
              <a:rPr lang="fr-FR" b="1" dirty="0"/>
              <a:t>décret du (</a:t>
            </a:r>
            <a:r>
              <a:rPr lang="fr-FR" b="1" dirty="0">
                <a:solidFill>
                  <a:schemeClr val="accent1">
                    <a:lumMod val="60000"/>
                    <a:lumOff val="40000"/>
                  </a:schemeClr>
                </a:solidFill>
              </a:rPr>
              <a:t>date à compléter à publication</a:t>
            </a:r>
            <a:r>
              <a:rPr lang="fr-FR" dirty="0"/>
              <a:t>). Dans ce cadre, il est </a:t>
            </a:r>
            <a:r>
              <a:rPr lang="fr-FR" b="1" dirty="0"/>
              <a:t>d’application immédiate</a:t>
            </a:r>
            <a:r>
              <a:rPr lang="fr-FR" dirty="0"/>
              <a:t> à toutes les entreprises relevant du secteur des HCR sur tout le territoire français, et leur permet de satisfaire à leur </a:t>
            </a:r>
            <a:r>
              <a:rPr lang="fr-FR" b="1" dirty="0"/>
              <a:t>obligation de moyens renforcée</a:t>
            </a:r>
            <a:r>
              <a:rPr lang="fr-FR" dirty="0"/>
              <a:t> en matière de sécurité sanitaire.</a:t>
            </a:r>
          </a:p>
          <a:p>
            <a:pPr algn="just"/>
            <a:br>
              <a:rPr lang="fr-FR" dirty="0">
                <a:solidFill>
                  <a:srgbClr val="92D050"/>
                </a:solidFill>
              </a:rPr>
            </a:br>
            <a:br>
              <a:rPr lang="fr-FR" dirty="0">
                <a:solidFill>
                  <a:srgbClr val="92D050"/>
                </a:solidFill>
              </a:rPr>
            </a:br>
            <a:endParaRPr lang="fr-FR" dirty="0">
              <a:solidFill>
                <a:srgbClr val="92D050"/>
              </a:solidFill>
            </a:endParaRPr>
          </a:p>
        </p:txBody>
      </p:sp>
    </p:spTree>
    <p:extLst>
      <p:ext uri="{BB962C8B-B14F-4D97-AF65-F5344CB8AC3E}">
        <p14:creationId xmlns:p14="http://schemas.microsoft.com/office/powerpoint/2010/main" val="2495377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FA4048E0-D50D-2B42-A92B-F3E7D789A1ED}"/>
              </a:ext>
            </a:extLst>
          </p:cNvPr>
          <p:cNvSpPr/>
          <p:nvPr/>
        </p:nvSpPr>
        <p:spPr>
          <a:xfrm>
            <a:off x="8104466" y="1809000"/>
            <a:ext cx="3240000" cy="33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2" name="Espace réservé du texte 10">
            <a:extLst>
              <a:ext uri="{FF2B5EF4-FFF2-40B4-BE49-F238E27FC236}">
                <a16:creationId xmlns:a16="http://schemas.microsoft.com/office/drawing/2014/main" id="{C5D3E80B-3609-A94C-891E-4F53B206E890}"/>
              </a:ext>
            </a:extLst>
          </p:cNvPr>
          <p:cNvSpPr txBox="1">
            <a:spLocks/>
          </p:cNvSpPr>
          <p:nvPr/>
        </p:nvSpPr>
        <p:spPr>
          <a:xfrm>
            <a:off x="8148856" y="3175063"/>
            <a:ext cx="3269993" cy="1763560"/>
          </a:xfrm>
          <a:prstGeom prst="rect">
            <a:avLst/>
          </a:prstGeom>
        </p:spPr>
        <p:txBody>
          <a:bodyPr vert="horz" wrap="square" lIns="0" tIns="45720" rIns="0" bIns="45720" rtlCol="0">
            <a:spAutoFit/>
          </a:bodyPr>
          <a:lstStyle>
            <a:lvl1pPr marL="0" indent="0" algn="ctr" defTabSz="914400" rtl="0" eaLnBrk="1" latinLnBrk="0" hangingPunct="1">
              <a:lnSpc>
                <a:spcPct val="90000"/>
              </a:lnSpc>
              <a:spcBef>
                <a:spcPts val="1500"/>
              </a:spcBef>
              <a:buFont typeface="Arial" panose="020B0604020202020204" pitchFamily="34" charset="0"/>
              <a:buNone/>
              <a:defRPr sz="1600" b="1" kern="1200">
                <a:solidFill>
                  <a:schemeClr val="bg1"/>
                </a:solidFill>
                <a:latin typeface="+mn-lt"/>
                <a:ea typeface="+mn-ea"/>
                <a:cs typeface="+mn-cs"/>
              </a:defRPr>
            </a:lvl1pPr>
            <a:lvl2pPr marL="0" indent="0" algn="l" defTabSz="914400" rtl="0" eaLnBrk="1" latinLnBrk="0" hangingPunct="1">
              <a:lnSpc>
                <a:spcPct val="90000"/>
              </a:lnSpc>
              <a:spcBef>
                <a:spcPts val="600"/>
              </a:spcBef>
              <a:buFont typeface="Arial" panose="020B0604020202020204" pitchFamily="34" charset="0"/>
              <a:buNone/>
              <a:defRPr sz="1200" b="1" i="1" kern="1200">
                <a:solidFill>
                  <a:schemeClr val="accent1"/>
                </a:solidFill>
                <a:latin typeface="+mn-lt"/>
                <a:ea typeface="+mn-ea"/>
                <a:cs typeface="+mn-cs"/>
              </a:defRPr>
            </a:lvl2pPr>
            <a:lvl3pPr marL="88900" indent="0" algn="l" defTabSz="914400" rtl="0" eaLnBrk="1" latinLnBrk="0" hangingPunct="1">
              <a:lnSpc>
                <a:spcPct val="90000"/>
              </a:lnSpc>
              <a:spcBef>
                <a:spcPts val="600"/>
              </a:spcBef>
              <a:buClr>
                <a:schemeClr val="accent1"/>
              </a:buClr>
              <a:buFont typeface="Wingdings" panose="05000000000000000000" pitchFamily="2" charset="2"/>
              <a:buNone/>
              <a:defRPr sz="1200" kern="1200">
                <a:solidFill>
                  <a:schemeClr val="tx1"/>
                </a:solidFill>
                <a:latin typeface="+mn-lt"/>
                <a:ea typeface="+mn-ea"/>
                <a:cs typeface="+mn-cs"/>
              </a:defRPr>
            </a:lvl3pPr>
            <a:lvl4pPr marL="0" indent="0" algn="l" defTabSz="914400" rtl="0" eaLnBrk="1" latinLnBrk="0" hangingPunct="1">
              <a:lnSpc>
                <a:spcPct val="90000"/>
              </a:lnSpc>
              <a:spcBef>
                <a:spcPts val="600"/>
              </a:spcBef>
              <a:buFont typeface="Arial" panose="020B0604020202020204" pitchFamily="34" charset="0"/>
              <a:buNone/>
              <a:defRPr sz="1200" b="0" i="0" kern="1200">
                <a:solidFill>
                  <a:schemeClr val="tx2">
                    <a:lumMod val="60000"/>
                    <a:lumOff val="40000"/>
                  </a:schemeClr>
                </a:solidFill>
                <a:latin typeface="+mn-lt"/>
                <a:ea typeface="+mn-ea"/>
                <a:cs typeface="+mn-cs"/>
              </a:defRPr>
            </a:lvl4pPr>
            <a:lvl5pPr marL="88900" indent="0" algn="l" defTabSz="914400" rtl="0" eaLnBrk="1" latinLnBrk="0" hangingPunct="1">
              <a:lnSpc>
                <a:spcPct val="90000"/>
              </a:lnSpc>
              <a:spcBef>
                <a:spcPts val="500"/>
              </a:spcBef>
              <a:buFont typeface="Arial" panose="020B0604020202020204" pitchFamily="34" charset="0"/>
              <a:buNone/>
              <a:defRPr sz="1050" i="1"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ctr">
              <a:lnSpc>
                <a:spcPct val="80000"/>
              </a:lnSpc>
            </a:pPr>
            <a:r>
              <a:rPr lang="fr-FR" sz="2000" i="0" dirty="0"/>
              <a:t>STANDARDISER LES PRATIQUES</a:t>
            </a:r>
          </a:p>
          <a:p>
            <a:pPr lvl="1" algn="ctr">
              <a:lnSpc>
                <a:spcPct val="80000"/>
              </a:lnSpc>
            </a:pPr>
            <a:r>
              <a:rPr lang="fr-FR" sz="500" b="0" i="0" dirty="0">
                <a:solidFill>
                  <a:schemeClr val="accent2"/>
                </a:solidFill>
              </a:rPr>
              <a:t> </a:t>
            </a:r>
          </a:p>
          <a:p>
            <a:pPr lvl="1" algn="ctr">
              <a:lnSpc>
                <a:spcPct val="80000"/>
              </a:lnSpc>
            </a:pPr>
            <a:r>
              <a:rPr lang="fr-FR" sz="1800" b="0" i="0" dirty="0">
                <a:solidFill>
                  <a:schemeClr val="accent2"/>
                </a:solidFill>
              </a:rPr>
              <a:t>Un standard commun </a:t>
            </a:r>
            <a:r>
              <a:rPr lang="fr-FR" sz="1800" b="0" i="0" dirty="0" err="1">
                <a:solidFill>
                  <a:schemeClr val="accent2"/>
                </a:solidFill>
              </a:rPr>
              <a:t>co-construit</a:t>
            </a:r>
            <a:r>
              <a:rPr lang="fr-FR" sz="1800" b="0" i="0" dirty="0">
                <a:solidFill>
                  <a:schemeClr val="accent2"/>
                </a:solidFill>
              </a:rPr>
              <a:t> avec la filière et les autorités</a:t>
            </a:r>
          </a:p>
          <a:p>
            <a:pPr lvl="1" algn="ctr">
              <a:lnSpc>
                <a:spcPct val="80000"/>
              </a:lnSpc>
            </a:pPr>
            <a:endParaRPr lang="fr-FR" sz="1800" b="0" i="0" dirty="0">
              <a:solidFill>
                <a:schemeClr val="accent2"/>
              </a:solidFill>
            </a:endParaRPr>
          </a:p>
        </p:txBody>
      </p:sp>
      <p:sp>
        <p:nvSpPr>
          <p:cNvPr id="3" name="Espace réservé du numéro de diapositive 2">
            <a:extLst>
              <a:ext uri="{FF2B5EF4-FFF2-40B4-BE49-F238E27FC236}">
                <a16:creationId xmlns:a16="http://schemas.microsoft.com/office/drawing/2014/main" id="{5E5A2F76-9CAD-5547-AB8C-E2A63A6B2FD2}"/>
              </a:ext>
            </a:extLst>
          </p:cNvPr>
          <p:cNvSpPr>
            <a:spLocks noGrp="1"/>
          </p:cNvSpPr>
          <p:nvPr>
            <p:ph type="sldNum" sz="quarter" idx="10"/>
          </p:nvPr>
        </p:nvSpPr>
        <p:spPr>
          <a:xfrm>
            <a:off x="11344466" y="6549922"/>
            <a:ext cx="601447" cy="138499"/>
          </a:xfrm>
        </p:spPr>
        <p:txBody>
          <a:bodyPr/>
          <a:lstStyle/>
          <a:p>
            <a:r>
              <a:rPr lang="en-US" dirty="0"/>
              <a:t>Slide / </a:t>
            </a:r>
            <a:fld id="{3EA6A558-C4CA-4506-B5EC-E793D5AE9532}" type="slidenum">
              <a:rPr lang="en-US" smtClean="0"/>
              <a:pPr/>
              <a:t>3</a:t>
            </a:fld>
            <a:endParaRPr lang="en-US" dirty="0"/>
          </a:p>
        </p:txBody>
      </p:sp>
      <p:sp>
        <p:nvSpPr>
          <p:cNvPr id="5" name="Title 1">
            <a:extLst>
              <a:ext uri="{FF2B5EF4-FFF2-40B4-BE49-F238E27FC236}">
                <a16:creationId xmlns:a16="http://schemas.microsoft.com/office/drawing/2014/main" id="{8850606B-D3F9-0247-9F04-162B2E22963B}"/>
              </a:ext>
            </a:extLst>
          </p:cNvPr>
          <p:cNvSpPr>
            <a:spLocks noGrp="1"/>
          </p:cNvSpPr>
          <p:nvPr>
            <p:ph type="title"/>
          </p:nvPr>
        </p:nvSpPr>
        <p:spPr>
          <a:xfrm>
            <a:off x="336000" y="169579"/>
            <a:ext cx="11520000" cy="1082502"/>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en-US" sz="3200" dirty="0">
                <a:solidFill>
                  <a:schemeClr val="tx1"/>
                </a:solidFill>
              </a:rPr>
              <a:t>UN PROTOCOLE SANITAIRE RENFORCE</a:t>
            </a:r>
            <a:br>
              <a:rPr lang="en-US" sz="2400" dirty="0">
                <a:solidFill>
                  <a:schemeClr val="tx1"/>
                </a:solidFill>
              </a:rPr>
            </a:br>
            <a:r>
              <a:rPr lang="en-US" sz="2400" dirty="0"/>
              <a:t>POUR UNE REPRISE D’ACTIVITE RAPIDE ET EN CONFIANCE</a:t>
            </a:r>
          </a:p>
        </p:txBody>
      </p:sp>
      <p:grpSp>
        <p:nvGrpSpPr>
          <p:cNvPr id="6" name="Group 5"/>
          <p:cNvGrpSpPr/>
          <p:nvPr/>
        </p:nvGrpSpPr>
        <p:grpSpPr>
          <a:xfrm>
            <a:off x="4592321" y="1809000"/>
            <a:ext cx="3240000" cy="3337200"/>
            <a:chOff x="875998" y="1809000"/>
            <a:chExt cx="3240000" cy="3337200"/>
          </a:xfrm>
        </p:grpSpPr>
        <p:sp>
          <p:nvSpPr>
            <p:cNvPr id="23" name="Rectangle 22">
              <a:extLst>
                <a:ext uri="{FF2B5EF4-FFF2-40B4-BE49-F238E27FC236}">
                  <a16:creationId xmlns:a16="http://schemas.microsoft.com/office/drawing/2014/main" id="{DBCFD0D1-E7D2-0949-AB4B-5EECBC6A4F6D}"/>
                </a:ext>
              </a:extLst>
            </p:cNvPr>
            <p:cNvSpPr/>
            <p:nvPr/>
          </p:nvSpPr>
          <p:spPr>
            <a:xfrm>
              <a:off x="875998" y="1809000"/>
              <a:ext cx="3240000" cy="333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p>
          </p:txBody>
        </p:sp>
        <p:sp>
          <p:nvSpPr>
            <p:cNvPr id="4" name="Espace réservé du texte 10">
              <a:extLst>
                <a:ext uri="{FF2B5EF4-FFF2-40B4-BE49-F238E27FC236}">
                  <a16:creationId xmlns:a16="http://schemas.microsoft.com/office/drawing/2014/main" id="{13ADE1CE-DDC7-F34B-ADC1-D0FD1844B4AE}"/>
                </a:ext>
              </a:extLst>
            </p:cNvPr>
            <p:cNvSpPr txBox="1">
              <a:spLocks/>
            </p:cNvSpPr>
            <p:nvPr/>
          </p:nvSpPr>
          <p:spPr>
            <a:xfrm>
              <a:off x="1103311" y="3190223"/>
              <a:ext cx="2785374" cy="1618905"/>
            </a:xfrm>
            <a:prstGeom prst="rect">
              <a:avLst/>
            </a:prstGeom>
          </p:spPr>
          <p:txBody>
            <a:bodyPr vert="horz" wrap="square" lIns="0" tIns="45720" rIns="0" bIns="45720" rtlCol="0">
              <a:spAutoFit/>
            </a:bodyPr>
            <a:lstStyle>
              <a:lvl1pPr marL="0" indent="0" algn="ctr" defTabSz="914400" rtl="0" eaLnBrk="1" latinLnBrk="0" hangingPunct="1">
                <a:lnSpc>
                  <a:spcPct val="90000"/>
                </a:lnSpc>
                <a:spcBef>
                  <a:spcPts val="1500"/>
                </a:spcBef>
                <a:buFont typeface="Arial" panose="020B0604020202020204" pitchFamily="34" charset="0"/>
                <a:buNone/>
                <a:defRPr sz="1600" b="1" kern="1200">
                  <a:solidFill>
                    <a:schemeClr val="bg1"/>
                  </a:solidFill>
                  <a:latin typeface="+mn-lt"/>
                  <a:ea typeface="+mn-ea"/>
                  <a:cs typeface="+mn-cs"/>
                </a:defRPr>
              </a:lvl1pPr>
              <a:lvl2pPr marL="0" indent="0" algn="l" defTabSz="914400" rtl="0" eaLnBrk="1" latinLnBrk="0" hangingPunct="1">
                <a:lnSpc>
                  <a:spcPct val="90000"/>
                </a:lnSpc>
                <a:spcBef>
                  <a:spcPts val="600"/>
                </a:spcBef>
                <a:buFont typeface="Arial" panose="020B0604020202020204" pitchFamily="34" charset="0"/>
                <a:buNone/>
                <a:defRPr sz="1200" b="1" i="1" kern="1200">
                  <a:solidFill>
                    <a:schemeClr val="accent1"/>
                  </a:solidFill>
                  <a:latin typeface="+mn-lt"/>
                  <a:ea typeface="+mn-ea"/>
                  <a:cs typeface="+mn-cs"/>
                </a:defRPr>
              </a:lvl2pPr>
              <a:lvl3pPr marL="88900" indent="0" algn="l" defTabSz="914400" rtl="0" eaLnBrk="1" latinLnBrk="0" hangingPunct="1">
                <a:lnSpc>
                  <a:spcPct val="90000"/>
                </a:lnSpc>
                <a:spcBef>
                  <a:spcPts val="600"/>
                </a:spcBef>
                <a:buClr>
                  <a:schemeClr val="accent1"/>
                </a:buClr>
                <a:buFont typeface="Wingdings" panose="05000000000000000000" pitchFamily="2" charset="2"/>
                <a:buNone/>
                <a:defRPr sz="1200" kern="1200">
                  <a:solidFill>
                    <a:schemeClr val="tx1"/>
                  </a:solidFill>
                  <a:latin typeface="+mn-lt"/>
                  <a:ea typeface="+mn-ea"/>
                  <a:cs typeface="+mn-cs"/>
                </a:defRPr>
              </a:lvl3pPr>
              <a:lvl4pPr marL="0" indent="0" algn="l" defTabSz="914400" rtl="0" eaLnBrk="1" latinLnBrk="0" hangingPunct="1">
                <a:lnSpc>
                  <a:spcPct val="90000"/>
                </a:lnSpc>
                <a:spcBef>
                  <a:spcPts val="600"/>
                </a:spcBef>
                <a:buFont typeface="Arial" panose="020B0604020202020204" pitchFamily="34" charset="0"/>
                <a:buNone/>
                <a:defRPr sz="1200" b="0" i="0" kern="1200">
                  <a:solidFill>
                    <a:schemeClr val="tx2">
                      <a:lumMod val="60000"/>
                      <a:lumOff val="40000"/>
                    </a:schemeClr>
                  </a:solidFill>
                  <a:latin typeface="+mn-lt"/>
                  <a:ea typeface="+mn-ea"/>
                  <a:cs typeface="+mn-cs"/>
                </a:defRPr>
              </a:lvl4pPr>
              <a:lvl5pPr marL="88900" indent="0" algn="l" defTabSz="914400" rtl="0" eaLnBrk="1" latinLnBrk="0" hangingPunct="1">
                <a:lnSpc>
                  <a:spcPct val="90000"/>
                </a:lnSpc>
                <a:spcBef>
                  <a:spcPts val="500"/>
                </a:spcBef>
                <a:buFont typeface="Arial" panose="020B0604020202020204" pitchFamily="34" charset="0"/>
                <a:buNone/>
                <a:defRPr sz="1050" i="1"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ctr">
                <a:lnSpc>
                  <a:spcPct val="80000"/>
                </a:lnSpc>
              </a:pPr>
              <a:r>
                <a:rPr lang="fr-FR" sz="2000" i="0" dirty="0">
                  <a:solidFill>
                    <a:schemeClr val="accent3"/>
                  </a:solidFill>
                </a:rPr>
                <a:t>RASSURER </a:t>
              </a:r>
            </a:p>
            <a:p>
              <a:pPr lvl="1" algn="ctr">
                <a:lnSpc>
                  <a:spcPct val="80000"/>
                </a:lnSpc>
              </a:pPr>
              <a:r>
                <a:rPr lang="fr-FR" sz="2000" i="0" dirty="0">
                  <a:solidFill>
                    <a:schemeClr val="accent3"/>
                  </a:solidFill>
                </a:rPr>
                <a:t>LES CLIENTS</a:t>
              </a:r>
            </a:p>
            <a:p>
              <a:pPr lvl="1" algn="ctr">
                <a:lnSpc>
                  <a:spcPct val="80000"/>
                </a:lnSpc>
              </a:pPr>
              <a:r>
                <a:rPr lang="fr-FR" sz="500" i="0" dirty="0">
                  <a:solidFill>
                    <a:schemeClr val="accent3"/>
                  </a:solidFill>
                </a:rPr>
                <a:t> </a:t>
              </a:r>
            </a:p>
            <a:p>
              <a:pPr lvl="1" algn="ctr">
                <a:lnSpc>
                  <a:spcPct val="80000"/>
                </a:lnSpc>
              </a:pPr>
              <a:r>
                <a:rPr lang="fr-FR" sz="1800" b="0" i="0" dirty="0">
                  <a:solidFill>
                    <a:schemeClr val="accent2"/>
                  </a:solidFill>
                </a:rPr>
                <a:t>Une charte visible dans les établissements</a:t>
              </a:r>
            </a:p>
            <a:p>
              <a:pPr lvl="1" algn="ctr">
                <a:lnSpc>
                  <a:spcPct val="80000"/>
                </a:lnSpc>
              </a:pPr>
              <a:r>
                <a:rPr lang="fr-FR" sz="1800" b="0" i="0" dirty="0">
                  <a:solidFill>
                    <a:schemeClr val="accent2"/>
                  </a:solidFill>
                </a:rPr>
                <a:t>Reprise sur le web</a:t>
              </a:r>
              <a:endParaRPr lang="fr-FR" sz="1800" i="0" dirty="0">
                <a:solidFill>
                  <a:schemeClr val="accent2"/>
                </a:solidFill>
              </a:endParaRPr>
            </a:p>
          </p:txBody>
        </p:sp>
        <p:pic>
          <p:nvPicPr>
            <p:cNvPr id="28" name="Image 27">
              <a:extLst>
                <a:ext uri="{FF2B5EF4-FFF2-40B4-BE49-F238E27FC236}">
                  <a16:creationId xmlns:a16="http://schemas.microsoft.com/office/drawing/2014/main" id="{AA46B5A8-E637-8844-B653-DAF240F21E26}"/>
                </a:ext>
              </a:extLst>
            </p:cNvPr>
            <p:cNvPicPr>
              <a:picLocks noChangeAspect="1"/>
            </p:cNvPicPr>
            <p:nvPr/>
          </p:nvPicPr>
          <p:blipFill>
            <a:blip r:embed="rId3"/>
            <a:stretch>
              <a:fillRect/>
            </a:stretch>
          </p:blipFill>
          <p:spPr>
            <a:xfrm>
              <a:off x="2163552" y="2205231"/>
              <a:ext cx="723900" cy="723900"/>
            </a:xfrm>
            <a:prstGeom prst="rect">
              <a:avLst/>
            </a:prstGeom>
          </p:spPr>
        </p:pic>
      </p:grpSp>
      <p:grpSp>
        <p:nvGrpSpPr>
          <p:cNvPr id="7" name="Group 6"/>
          <p:cNvGrpSpPr/>
          <p:nvPr/>
        </p:nvGrpSpPr>
        <p:grpSpPr>
          <a:xfrm>
            <a:off x="1238665" y="1809000"/>
            <a:ext cx="3240000" cy="3338400"/>
            <a:chOff x="4512427" y="1809000"/>
            <a:chExt cx="3240000" cy="3338400"/>
          </a:xfrm>
        </p:grpSpPr>
        <p:sp>
          <p:nvSpPr>
            <p:cNvPr id="22" name="Rectangle 21">
              <a:extLst>
                <a:ext uri="{FF2B5EF4-FFF2-40B4-BE49-F238E27FC236}">
                  <a16:creationId xmlns:a16="http://schemas.microsoft.com/office/drawing/2014/main" id="{06940917-4983-1843-9F7D-E0E648A53ADF}"/>
                </a:ext>
              </a:extLst>
            </p:cNvPr>
            <p:cNvSpPr/>
            <p:nvPr/>
          </p:nvSpPr>
          <p:spPr>
            <a:xfrm>
              <a:off x="4512427" y="1809000"/>
              <a:ext cx="3240000" cy="33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0" name="Espace réservé du texte 10">
              <a:extLst>
                <a:ext uri="{FF2B5EF4-FFF2-40B4-BE49-F238E27FC236}">
                  <a16:creationId xmlns:a16="http://schemas.microsoft.com/office/drawing/2014/main" id="{9C2BA2EE-6926-FC4F-B069-12FFCDB33A8E}"/>
                </a:ext>
              </a:extLst>
            </p:cNvPr>
            <p:cNvSpPr txBox="1">
              <a:spLocks/>
            </p:cNvSpPr>
            <p:nvPr/>
          </p:nvSpPr>
          <p:spPr>
            <a:xfrm>
              <a:off x="4656749" y="3172749"/>
              <a:ext cx="2989138" cy="1541961"/>
            </a:xfrm>
            <a:prstGeom prst="rect">
              <a:avLst/>
            </a:prstGeom>
          </p:spPr>
          <p:txBody>
            <a:bodyPr vert="horz" wrap="square" lIns="0" tIns="45720" rIns="0" bIns="45720" rtlCol="0">
              <a:spAutoFit/>
            </a:bodyPr>
            <a:lstStyle>
              <a:lvl1pPr marL="0" indent="0" algn="ctr" defTabSz="914400" rtl="0" eaLnBrk="1" latinLnBrk="0" hangingPunct="1">
                <a:lnSpc>
                  <a:spcPct val="90000"/>
                </a:lnSpc>
                <a:spcBef>
                  <a:spcPts val="1500"/>
                </a:spcBef>
                <a:buFont typeface="Arial" panose="020B0604020202020204" pitchFamily="34" charset="0"/>
                <a:buNone/>
                <a:defRPr sz="1600" b="1" kern="1200">
                  <a:solidFill>
                    <a:schemeClr val="bg1"/>
                  </a:solidFill>
                  <a:latin typeface="+mn-lt"/>
                  <a:ea typeface="+mn-ea"/>
                  <a:cs typeface="+mn-cs"/>
                </a:defRPr>
              </a:lvl1pPr>
              <a:lvl2pPr marL="0" indent="0" algn="l" defTabSz="914400" rtl="0" eaLnBrk="1" latinLnBrk="0" hangingPunct="1">
                <a:lnSpc>
                  <a:spcPct val="90000"/>
                </a:lnSpc>
                <a:spcBef>
                  <a:spcPts val="600"/>
                </a:spcBef>
                <a:buFont typeface="Arial" panose="020B0604020202020204" pitchFamily="34" charset="0"/>
                <a:buNone/>
                <a:defRPr sz="1200" b="1" i="1" kern="1200">
                  <a:solidFill>
                    <a:schemeClr val="accent1"/>
                  </a:solidFill>
                  <a:latin typeface="+mn-lt"/>
                  <a:ea typeface="+mn-ea"/>
                  <a:cs typeface="+mn-cs"/>
                </a:defRPr>
              </a:lvl2pPr>
              <a:lvl3pPr marL="88900" indent="0" algn="l" defTabSz="914400" rtl="0" eaLnBrk="1" latinLnBrk="0" hangingPunct="1">
                <a:lnSpc>
                  <a:spcPct val="90000"/>
                </a:lnSpc>
                <a:spcBef>
                  <a:spcPts val="600"/>
                </a:spcBef>
                <a:buClr>
                  <a:schemeClr val="accent1"/>
                </a:buClr>
                <a:buFont typeface="Wingdings" panose="05000000000000000000" pitchFamily="2" charset="2"/>
                <a:buNone/>
                <a:defRPr sz="1200" kern="1200">
                  <a:solidFill>
                    <a:schemeClr val="tx1"/>
                  </a:solidFill>
                  <a:latin typeface="+mn-lt"/>
                  <a:ea typeface="+mn-ea"/>
                  <a:cs typeface="+mn-cs"/>
                </a:defRPr>
              </a:lvl3pPr>
              <a:lvl4pPr marL="0" indent="0" algn="l" defTabSz="914400" rtl="0" eaLnBrk="1" latinLnBrk="0" hangingPunct="1">
                <a:lnSpc>
                  <a:spcPct val="90000"/>
                </a:lnSpc>
                <a:spcBef>
                  <a:spcPts val="600"/>
                </a:spcBef>
                <a:buFont typeface="Arial" panose="020B0604020202020204" pitchFamily="34" charset="0"/>
                <a:buNone/>
                <a:defRPr sz="1200" b="0" i="0" kern="1200">
                  <a:solidFill>
                    <a:schemeClr val="tx2">
                      <a:lumMod val="60000"/>
                      <a:lumOff val="40000"/>
                    </a:schemeClr>
                  </a:solidFill>
                  <a:latin typeface="+mn-lt"/>
                  <a:ea typeface="+mn-ea"/>
                  <a:cs typeface="+mn-cs"/>
                </a:defRPr>
              </a:lvl4pPr>
              <a:lvl5pPr marL="88900" indent="0" algn="l" defTabSz="914400" rtl="0" eaLnBrk="1" latinLnBrk="0" hangingPunct="1">
                <a:lnSpc>
                  <a:spcPct val="90000"/>
                </a:lnSpc>
                <a:spcBef>
                  <a:spcPts val="500"/>
                </a:spcBef>
                <a:buFont typeface="Arial" panose="020B0604020202020204" pitchFamily="34" charset="0"/>
                <a:buNone/>
                <a:defRPr sz="1050" i="1"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ctr">
                <a:lnSpc>
                  <a:spcPct val="80000"/>
                </a:lnSpc>
              </a:pPr>
              <a:r>
                <a:rPr lang="fr-FR" sz="2000" i="0" dirty="0">
                  <a:solidFill>
                    <a:schemeClr val="accent6">
                      <a:lumMod val="75000"/>
                    </a:schemeClr>
                  </a:solidFill>
                </a:rPr>
                <a:t>RASSURER </a:t>
              </a:r>
            </a:p>
            <a:p>
              <a:pPr lvl="1" algn="ctr">
                <a:lnSpc>
                  <a:spcPct val="80000"/>
                </a:lnSpc>
              </a:pPr>
              <a:r>
                <a:rPr lang="fr-FR" sz="2000" i="0" dirty="0">
                  <a:solidFill>
                    <a:schemeClr val="accent6">
                      <a:lumMod val="75000"/>
                    </a:schemeClr>
                  </a:solidFill>
                </a:rPr>
                <a:t>LES SALARIES</a:t>
              </a:r>
            </a:p>
            <a:p>
              <a:pPr lvl="1" algn="ctr">
                <a:lnSpc>
                  <a:spcPct val="80000"/>
                </a:lnSpc>
              </a:pPr>
              <a:r>
                <a:rPr lang="fr-FR" sz="500" i="0" dirty="0">
                  <a:solidFill>
                    <a:schemeClr val="accent3"/>
                  </a:solidFill>
                </a:rPr>
                <a:t> </a:t>
              </a:r>
            </a:p>
            <a:p>
              <a:pPr lvl="1" algn="ctr">
                <a:lnSpc>
                  <a:spcPct val="80000"/>
                </a:lnSpc>
              </a:pPr>
              <a:r>
                <a:rPr lang="fr-FR" sz="1800" b="0" i="0" dirty="0">
                  <a:solidFill>
                    <a:schemeClr val="accent2"/>
                  </a:solidFill>
                </a:rPr>
                <a:t>Atteste de la bonne application de pratiques sanitaires adaptées</a:t>
              </a:r>
            </a:p>
          </p:txBody>
        </p:sp>
        <p:pic>
          <p:nvPicPr>
            <p:cNvPr id="29" name="Image 28">
              <a:extLst>
                <a:ext uri="{FF2B5EF4-FFF2-40B4-BE49-F238E27FC236}">
                  <a16:creationId xmlns:a16="http://schemas.microsoft.com/office/drawing/2014/main" id="{61279E6E-86A9-B142-9FEC-5EA9FABFE16B}"/>
                </a:ext>
              </a:extLst>
            </p:cNvPr>
            <p:cNvPicPr>
              <a:picLocks noChangeAspect="1"/>
            </p:cNvPicPr>
            <p:nvPr/>
          </p:nvPicPr>
          <p:blipFill>
            <a:blip r:embed="rId4"/>
            <a:stretch>
              <a:fillRect/>
            </a:stretch>
          </p:blipFill>
          <p:spPr>
            <a:xfrm>
              <a:off x="5746749" y="2230631"/>
              <a:ext cx="698500" cy="673100"/>
            </a:xfrm>
            <a:prstGeom prst="rect">
              <a:avLst/>
            </a:prstGeom>
          </p:spPr>
        </p:pic>
      </p:grpSp>
      <p:pic>
        <p:nvPicPr>
          <p:cNvPr id="30" name="Image 29">
            <a:extLst>
              <a:ext uri="{FF2B5EF4-FFF2-40B4-BE49-F238E27FC236}">
                <a16:creationId xmlns:a16="http://schemas.microsoft.com/office/drawing/2014/main" id="{C6366193-9B0C-0646-B100-37C1174CA1A3}"/>
              </a:ext>
            </a:extLst>
          </p:cNvPr>
          <p:cNvPicPr>
            <a:picLocks noChangeAspect="1"/>
          </p:cNvPicPr>
          <p:nvPr/>
        </p:nvPicPr>
        <p:blipFill>
          <a:blip r:embed="rId5"/>
          <a:stretch>
            <a:fillRect/>
          </a:stretch>
        </p:blipFill>
        <p:spPr>
          <a:xfrm>
            <a:off x="9358782" y="2205231"/>
            <a:ext cx="723900" cy="723900"/>
          </a:xfrm>
          <a:prstGeom prst="rect">
            <a:avLst/>
          </a:prstGeom>
        </p:spPr>
      </p:pic>
      <p:sp>
        <p:nvSpPr>
          <p:cNvPr id="2" name="Rectangle 1"/>
          <p:cNvSpPr/>
          <p:nvPr/>
        </p:nvSpPr>
        <p:spPr>
          <a:xfrm>
            <a:off x="875998" y="5432874"/>
            <a:ext cx="10468468" cy="64231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solidFill>
                  <a:srgbClr val="0070C0"/>
                </a:solidFill>
              </a:rPr>
              <a:t>SECURITE  - CONFIANCE  -  SERIEUX  -  EFFICACITE</a:t>
            </a:r>
          </a:p>
        </p:txBody>
      </p:sp>
    </p:spTree>
    <p:extLst>
      <p:ext uri="{BB962C8B-B14F-4D97-AF65-F5344CB8AC3E}">
        <p14:creationId xmlns:p14="http://schemas.microsoft.com/office/powerpoint/2010/main" val="239854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850606B-D3F9-0247-9F04-162B2E22963B}"/>
              </a:ext>
            </a:extLst>
          </p:cNvPr>
          <p:cNvSpPr>
            <a:spLocks noGrp="1"/>
          </p:cNvSpPr>
          <p:nvPr>
            <p:ph type="title"/>
          </p:nvPr>
        </p:nvSpPr>
        <p:spPr>
          <a:xfrm>
            <a:off x="336000" y="169579"/>
            <a:ext cx="11520000" cy="1082502"/>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fr-FR" sz="3200" dirty="0">
                <a:solidFill>
                  <a:schemeClr val="tx1"/>
                </a:solidFill>
              </a:rPr>
              <a:t>UN NIVEAU D’EXIGENCE COMMUN POUR CRÉER UN CHOC DE CONFIANCE RAPIDE</a:t>
            </a:r>
            <a:endParaRPr lang="fr-FR" sz="2400" dirty="0"/>
          </a:p>
        </p:txBody>
      </p:sp>
      <p:sp>
        <p:nvSpPr>
          <p:cNvPr id="6" name="Trapezoid 5"/>
          <p:cNvSpPr/>
          <p:nvPr/>
        </p:nvSpPr>
        <p:spPr>
          <a:xfrm>
            <a:off x="465243" y="5634720"/>
            <a:ext cx="6120000" cy="1080000"/>
          </a:xfrm>
          <a:prstGeom prst="trapezoi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OBLIGATIONS LEGALES</a:t>
            </a:r>
          </a:p>
        </p:txBody>
      </p:sp>
      <p:sp>
        <p:nvSpPr>
          <p:cNvPr id="10" name="Rectangle 9"/>
          <p:cNvSpPr/>
          <p:nvPr/>
        </p:nvSpPr>
        <p:spPr>
          <a:xfrm>
            <a:off x="1056000" y="1628999"/>
            <a:ext cx="1440000" cy="177233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6" name="Rectangle 35"/>
          <p:cNvSpPr/>
          <p:nvPr/>
        </p:nvSpPr>
        <p:spPr>
          <a:xfrm>
            <a:off x="2676000" y="1628999"/>
            <a:ext cx="1440000" cy="177233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36"/>
          <p:cNvSpPr/>
          <p:nvPr/>
        </p:nvSpPr>
        <p:spPr>
          <a:xfrm>
            <a:off x="4296000" y="1628999"/>
            <a:ext cx="1440000" cy="177233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extBox 12"/>
          <p:cNvSpPr txBox="1"/>
          <p:nvPr/>
        </p:nvSpPr>
        <p:spPr>
          <a:xfrm>
            <a:off x="1615739" y="2197097"/>
            <a:ext cx="3602930" cy="646331"/>
          </a:xfrm>
          <a:prstGeom prst="rect">
            <a:avLst/>
          </a:prstGeom>
          <a:noFill/>
        </p:spPr>
        <p:txBody>
          <a:bodyPr wrap="square" rtlCol="0">
            <a:spAutoFit/>
          </a:bodyPr>
          <a:lstStyle/>
          <a:p>
            <a:pPr algn="ctr"/>
            <a:r>
              <a:rPr lang="fr-FR" dirty="0"/>
              <a:t>GUIDES OPERATIONNELS PAR </a:t>
            </a:r>
          </a:p>
          <a:p>
            <a:pPr algn="ctr"/>
            <a:r>
              <a:rPr lang="fr-FR" dirty="0"/>
              <a:t>ENTREPRISE</a:t>
            </a:r>
          </a:p>
        </p:txBody>
      </p:sp>
      <p:cxnSp>
        <p:nvCxnSpPr>
          <p:cNvPr id="18" name="Straight Connector 17"/>
          <p:cNvCxnSpPr/>
          <p:nvPr/>
        </p:nvCxnSpPr>
        <p:spPr>
          <a:xfrm>
            <a:off x="336000" y="3902989"/>
            <a:ext cx="6829167"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19" name="Down Arrow 18"/>
          <p:cNvSpPr/>
          <p:nvPr/>
        </p:nvSpPr>
        <p:spPr>
          <a:xfrm rot="10800000">
            <a:off x="3224244" y="3345081"/>
            <a:ext cx="526338" cy="838571"/>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TextBox 19"/>
          <p:cNvSpPr txBox="1"/>
          <p:nvPr/>
        </p:nvSpPr>
        <p:spPr>
          <a:xfrm>
            <a:off x="7505250" y="4168461"/>
            <a:ext cx="4671771" cy="1200329"/>
          </a:xfrm>
          <a:prstGeom prst="rect">
            <a:avLst/>
          </a:prstGeom>
          <a:noFill/>
        </p:spPr>
        <p:txBody>
          <a:bodyPr wrap="square" rtlCol="0">
            <a:spAutoFit/>
          </a:bodyPr>
          <a:lstStyle/>
          <a:p>
            <a:pPr algn="ctr"/>
            <a:r>
              <a:rPr lang="fr-FR" dirty="0">
                <a:solidFill>
                  <a:srgbClr val="5ECAE1"/>
                </a:solidFill>
              </a:rPr>
              <a:t>Pratiques nécessaires pour ouvrir l’établissement, s’appliquant donc comme un socle commun à tous </a:t>
            </a:r>
          </a:p>
          <a:p>
            <a:pPr algn="ctr"/>
            <a:r>
              <a:rPr lang="fr-FR" dirty="0">
                <a:solidFill>
                  <a:srgbClr val="5ECAE1"/>
                </a:solidFill>
              </a:rPr>
              <a:t>Validées sur engagement de l’exploitant</a:t>
            </a:r>
          </a:p>
        </p:txBody>
      </p:sp>
      <p:sp>
        <p:nvSpPr>
          <p:cNvPr id="48" name="TextBox 47"/>
          <p:cNvSpPr txBox="1"/>
          <p:nvPr/>
        </p:nvSpPr>
        <p:spPr>
          <a:xfrm>
            <a:off x="8388064" y="2355612"/>
            <a:ext cx="3070071" cy="646331"/>
          </a:xfrm>
          <a:prstGeom prst="rect">
            <a:avLst/>
          </a:prstGeom>
          <a:noFill/>
        </p:spPr>
        <p:txBody>
          <a:bodyPr wrap="none" rtlCol="0">
            <a:spAutoFit/>
          </a:bodyPr>
          <a:lstStyle/>
          <a:p>
            <a:pPr algn="ctr"/>
            <a:r>
              <a:rPr lang="fr-FR" dirty="0"/>
              <a:t>Pratiques internes, </a:t>
            </a:r>
          </a:p>
          <a:p>
            <a:pPr algn="ctr"/>
            <a:r>
              <a:rPr lang="fr-FR" dirty="0"/>
              <a:t>propres à chaque entreprise</a:t>
            </a:r>
          </a:p>
        </p:txBody>
      </p:sp>
      <p:sp>
        <p:nvSpPr>
          <p:cNvPr id="15" name="Trapezoid 5">
            <a:extLst>
              <a:ext uri="{FF2B5EF4-FFF2-40B4-BE49-F238E27FC236}">
                <a16:creationId xmlns:a16="http://schemas.microsoft.com/office/drawing/2014/main" id="{BCF7E8F9-AAD4-4984-ACB9-47A1397FEEB5}"/>
              </a:ext>
            </a:extLst>
          </p:cNvPr>
          <p:cNvSpPr/>
          <p:nvPr/>
        </p:nvSpPr>
        <p:spPr>
          <a:xfrm>
            <a:off x="465243" y="4197804"/>
            <a:ext cx="6120000" cy="1080000"/>
          </a:xfrm>
          <a:prstGeom prst="trapezoid">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PROTOCOLE SANITAIRE RENFORCE</a:t>
            </a:r>
          </a:p>
        </p:txBody>
      </p:sp>
      <p:sp>
        <p:nvSpPr>
          <p:cNvPr id="21" name="Down Arrow 18">
            <a:extLst>
              <a:ext uri="{FF2B5EF4-FFF2-40B4-BE49-F238E27FC236}">
                <a16:creationId xmlns:a16="http://schemas.microsoft.com/office/drawing/2014/main" id="{F18EA7B2-83C2-4D9A-8EC1-8931092627CA}"/>
              </a:ext>
            </a:extLst>
          </p:cNvPr>
          <p:cNvSpPr/>
          <p:nvPr/>
        </p:nvSpPr>
        <p:spPr>
          <a:xfrm rot="10800000">
            <a:off x="3224245" y="4949504"/>
            <a:ext cx="526338" cy="838571"/>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3567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Directeur d'hôtel - grande-hotellerie-restauration.over-blog.com"/>
          <p:cNvPicPr>
            <a:picLocks noChangeAspect="1" noChangeArrowheads="1"/>
          </p:cNvPicPr>
          <p:nvPr/>
        </p:nvPicPr>
        <p:blipFill rotWithShape="1">
          <a:blip r:embed="rId2">
            <a:extLst>
              <a:ext uri="{28A0092B-C50C-407E-A947-70E740481C1C}">
                <a14:useLocalDpi xmlns:a14="http://schemas.microsoft.com/office/drawing/2010/main" val="0"/>
              </a:ext>
            </a:extLst>
          </a:blip>
          <a:srcRect l="2118" t="21060" b="11314"/>
          <a:stretch/>
        </p:blipFill>
        <p:spPr bwMode="auto">
          <a:xfrm>
            <a:off x="5376000" y="4113789"/>
            <a:ext cx="1640362" cy="1403976"/>
          </a:xfrm>
          <a:prstGeom prst="rect">
            <a:avLst/>
          </a:prstGeom>
          <a:noFill/>
          <a:extLst>
            <a:ext uri="{909E8E84-426E-40DD-AFC4-6F175D3DCCD1}">
              <a14:hiddenFill xmlns:a14="http://schemas.microsoft.com/office/drawing/2010/main">
                <a:solidFill>
                  <a:srgbClr val="FFFFFF"/>
                </a:solidFill>
              </a14:hiddenFill>
            </a:ext>
          </a:extLst>
        </p:spPr>
      </p:pic>
      <p:pic>
        <p:nvPicPr>
          <p:cNvPr id="14" name="Image 13"/>
          <p:cNvPicPr>
            <a:picLocks noChangeAspect="1"/>
          </p:cNvPicPr>
          <p:nvPr/>
        </p:nvPicPr>
        <p:blipFill>
          <a:blip r:embed="rId3"/>
          <a:stretch>
            <a:fillRect/>
          </a:stretch>
        </p:blipFill>
        <p:spPr>
          <a:xfrm>
            <a:off x="5301592" y="1614687"/>
            <a:ext cx="1681509" cy="1442400"/>
          </a:xfrm>
          <a:prstGeom prst="rect">
            <a:avLst/>
          </a:prstGeom>
        </p:spPr>
      </p:pic>
      <p:pic>
        <p:nvPicPr>
          <p:cNvPr id="13" name="Image 12"/>
          <p:cNvPicPr>
            <a:picLocks noChangeAspect="1"/>
          </p:cNvPicPr>
          <p:nvPr/>
        </p:nvPicPr>
        <p:blipFill>
          <a:blip r:embed="rId4"/>
          <a:stretch>
            <a:fillRect/>
          </a:stretch>
        </p:blipFill>
        <p:spPr>
          <a:xfrm>
            <a:off x="7016362" y="1614686"/>
            <a:ext cx="1704525" cy="1425241"/>
          </a:xfrm>
          <a:prstGeom prst="rect">
            <a:avLst/>
          </a:prstGeom>
        </p:spPr>
      </p:pic>
      <p:pic>
        <p:nvPicPr>
          <p:cNvPr id="11" name="Image 10"/>
          <p:cNvPicPr>
            <a:picLocks noChangeAspect="1"/>
          </p:cNvPicPr>
          <p:nvPr/>
        </p:nvPicPr>
        <p:blipFill>
          <a:blip r:embed="rId5"/>
          <a:stretch>
            <a:fillRect/>
          </a:stretch>
        </p:blipFill>
        <p:spPr>
          <a:xfrm>
            <a:off x="3561135" y="1614687"/>
            <a:ext cx="1704545" cy="1459693"/>
          </a:xfrm>
          <a:prstGeom prst="rect">
            <a:avLst/>
          </a:prstGeom>
        </p:spPr>
      </p:pic>
      <p:pic>
        <p:nvPicPr>
          <p:cNvPr id="10" name="Image 9"/>
          <p:cNvPicPr>
            <a:picLocks noChangeAspect="1"/>
          </p:cNvPicPr>
          <p:nvPr/>
        </p:nvPicPr>
        <p:blipFill>
          <a:blip r:embed="rId6"/>
          <a:stretch>
            <a:fillRect/>
          </a:stretch>
        </p:blipFill>
        <p:spPr>
          <a:xfrm>
            <a:off x="8819312" y="4092157"/>
            <a:ext cx="1663701" cy="1438313"/>
          </a:xfrm>
          <a:prstGeom prst="rect">
            <a:avLst/>
          </a:prstGeom>
        </p:spPr>
      </p:pic>
      <p:pic>
        <p:nvPicPr>
          <p:cNvPr id="9" name="Image 8"/>
          <p:cNvPicPr>
            <a:picLocks noChangeAspect="1"/>
          </p:cNvPicPr>
          <p:nvPr/>
        </p:nvPicPr>
        <p:blipFill rotWithShape="1">
          <a:blip r:embed="rId7"/>
          <a:srcRect b="14875"/>
          <a:stretch/>
        </p:blipFill>
        <p:spPr>
          <a:xfrm>
            <a:off x="1857878" y="4099152"/>
            <a:ext cx="1677624" cy="1419124"/>
          </a:xfrm>
          <a:prstGeom prst="rect">
            <a:avLst/>
          </a:prstGeom>
        </p:spPr>
      </p:pic>
      <p:pic>
        <p:nvPicPr>
          <p:cNvPr id="8" name="Image 7"/>
          <p:cNvPicPr>
            <a:picLocks noChangeAspect="1"/>
          </p:cNvPicPr>
          <p:nvPr/>
        </p:nvPicPr>
        <p:blipFill>
          <a:blip r:embed="rId8"/>
          <a:stretch>
            <a:fillRect/>
          </a:stretch>
        </p:blipFill>
        <p:spPr>
          <a:xfrm>
            <a:off x="3559132" y="4113789"/>
            <a:ext cx="1743075" cy="1400175"/>
          </a:xfrm>
          <a:prstGeom prst="rect">
            <a:avLst/>
          </a:prstGeom>
        </p:spPr>
      </p:pic>
      <p:pic>
        <p:nvPicPr>
          <p:cNvPr id="6" name="Image 5"/>
          <p:cNvPicPr>
            <a:picLocks noChangeAspect="1"/>
          </p:cNvPicPr>
          <p:nvPr/>
        </p:nvPicPr>
        <p:blipFill>
          <a:blip r:embed="rId9"/>
          <a:stretch>
            <a:fillRect/>
          </a:stretch>
        </p:blipFill>
        <p:spPr>
          <a:xfrm>
            <a:off x="8757777" y="1614687"/>
            <a:ext cx="1638300" cy="1428872"/>
          </a:xfrm>
          <a:prstGeom prst="rect">
            <a:avLst/>
          </a:prstGeom>
        </p:spPr>
      </p:pic>
      <p:pic>
        <p:nvPicPr>
          <p:cNvPr id="2" name="Image 1"/>
          <p:cNvPicPr>
            <a:picLocks noChangeAspect="1"/>
          </p:cNvPicPr>
          <p:nvPr/>
        </p:nvPicPr>
        <p:blipFill>
          <a:blip r:embed="rId10"/>
          <a:stretch>
            <a:fillRect/>
          </a:stretch>
        </p:blipFill>
        <p:spPr>
          <a:xfrm>
            <a:off x="1815265" y="1614687"/>
            <a:ext cx="1708802" cy="1468320"/>
          </a:xfrm>
          <a:prstGeom prst="rect">
            <a:avLst/>
          </a:prstGeom>
        </p:spPr>
      </p:pic>
      <p:pic>
        <p:nvPicPr>
          <p:cNvPr id="28" name="Picture 13">
            <a:extLst>
              <a:ext uri="{FF2B5EF4-FFF2-40B4-BE49-F238E27FC236}">
                <a16:creationId xmlns:a16="http://schemas.microsoft.com/office/drawing/2014/main" id="{39A2F606-EA2D-2C48-AF2D-34936642D8F4}"/>
              </a:ext>
            </a:extLst>
          </p:cNvPr>
          <p:cNvPicPr>
            <a:picLocks noChangeAspect="1"/>
          </p:cNvPicPr>
          <p:nvPr/>
        </p:nvPicPr>
        <p:blipFill>
          <a:blip r:embed="rId11" cstate="email">
            <a:extLst>
              <a:ext uri="{28A0092B-C50C-407E-A947-70E740481C1C}">
                <a14:useLocalDpi xmlns:a14="http://schemas.microsoft.com/office/drawing/2010/main"/>
              </a:ext>
            </a:extLst>
          </a:blip>
          <a:srcRect/>
          <a:stretch>
            <a:fillRect/>
          </a:stretch>
        </p:blipFill>
        <p:spPr bwMode="auto">
          <a:xfrm>
            <a:off x="7043263" y="4092157"/>
            <a:ext cx="1728788" cy="1608138"/>
          </a:xfrm>
          <a:prstGeom prst="rect">
            <a:avLst/>
          </a:prstGeom>
          <a:noFill/>
          <a:ln>
            <a:noFill/>
          </a:ln>
          <a:effectLst/>
        </p:spPr>
      </p:pic>
      <p:sp>
        <p:nvSpPr>
          <p:cNvPr id="49" name="Oval 34">
            <a:extLst>
              <a:ext uri="{FF2B5EF4-FFF2-40B4-BE49-F238E27FC236}">
                <a16:creationId xmlns:a16="http://schemas.microsoft.com/office/drawing/2014/main" id="{B5A579B3-E794-6845-8B2E-C3E08A8FF017}"/>
              </a:ext>
            </a:extLst>
          </p:cNvPr>
          <p:cNvSpPr>
            <a:spLocks/>
          </p:cNvSpPr>
          <p:nvPr/>
        </p:nvSpPr>
        <p:spPr bwMode="auto">
          <a:xfrm>
            <a:off x="5963580" y="3795808"/>
            <a:ext cx="450850" cy="450850"/>
          </a:xfrm>
          <a:prstGeom prst="ellipse">
            <a:avLst/>
          </a:prstGeom>
          <a:solidFill>
            <a:schemeClr val="bg1"/>
          </a:solidFill>
          <a:ln w="25400">
            <a:solidFill>
              <a:schemeClr val="accent1"/>
            </a:solidFill>
            <a:round/>
            <a:headEnd/>
            <a:tailEnd/>
          </a:ln>
          <a:effectLst/>
        </p:spPr>
        <p:txBody>
          <a:bodyPr lIns="45720" rIns="45720" anchor="ctr"/>
          <a:lstStyle>
            <a:lvl1pPr>
              <a:defRPr sz="1600">
                <a:solidFill>
                  <a:srgbClr val="333333"/>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600">
                <a:solidFill>
                  <a:srgbClr val="333333"/>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9pPr>
          </a:lstStyle>
          <a:p>
            <a:pPr algn="ctr" eaLnBrk="1">
              <a:defRPr/>
            </a:pPr>
            <a:endParaRPr lang="fr-FR" altLang="fr-FR" sz="2000" b="1" dirty="0">
              <a:solidFill>
                <a:srgbClr val="FFFFFF"/>
              </a:solidFill>
            </a:endParaRPr>
          </a:p>
        </p:txBody>
      </p:sp>
      <p:sp>
        <p:nvSpPr>
          <p:cNvPr id="50" name="Text Box 35">
            <a:extLst>
              <a:ext uri="{FF2B5EF4-FFF2-40B4-BE49-F238E27FC236}">
                <a16:creationId xmlns:a16="http://schemas.microsoft.com/office/drawing/2014/main" id="{1D573E2A-F595-C045-B870-E51C5E0DAC48}"/>
              </a:ext>
            </a:extLst>
          </p:cNvPr>
          <p:cNvSpPr txBox="1">
            <a:spLocks/>
          </p:cNvSpPr>
          <p:nvPr/>
        </p:nvSpPr>
        <p:spPr bwMode="auto">
          <a:xfrm>
            <a:off x="6030255" y="3902171"/>
            <a:ext cx="317500" cy="238125"/>
          </a:xfrm>
          <a:prstGeom prst="rect">
            <a:avLst/>
          </a:prstGeom>
          <a:noFill/>
          <a:ln>
            <a:noFill/>
          </a:ln>
          <a:effectLst/>
        </p:spPr>
        <p:txBody>
          <a:bodyPr lIns="0" tIns="0" rIns="0" bIns="0" anchor="ct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800" b="1" dirty="0">
                <a:solidFill>
                  <a:schemeClr val="accent1"/>
                </a:solidFill>
              </a:rPr>
              <a:t>8</a:t>
            </a:r>
          </a:p>
        </p:txBody>
      </p:sp>
      <p:sp>
        <p:nvSpPr>
          <p:cNvPr id="52" name="Oval 37">
            <a:extLst>
              <a:ext uri="{FF2B5EF4-FFF2-40B4-BE49-F238E27FC236}">
                <a16:creationId xmlns:a16="http://schemas.microsoft.com/office/drawing/2014/main" id="{B3CEEDED-0643-BE43-85FD-71A7ED082295}"/>
              </a:ext>
            </a:extLst>
          </p:cNvPr>
          <p:cNvSpPr>
            <a:spLocks/>
          </p:cNvSpPr>
          <p:nvPr/>
        </p:nvSpPr>
        <p:spPr bwMode="auto">
          <a:xfrm>
            <a:off x="7689192" y="3795808"/>
            <a:ext cx="450850" cy="450850"/>
          </a:xfrm>
          <a:prstGeom prst="ellipse">
            <a:avLst/>
          </a:prstGeom>
          <a:solidFill>
            <a:schemeClr val="bg1"/>
          </a:solidFill>
          <a:ln w="25400">
            <a:solidFill>
              <a:schemeClr val="accent1"/>
            </a:solidFill>
            <a:round/>
            <a:headEnd/>
            <a:tailEnd/>
          </a:ln>
          <a:effectLst/>
        </p:spPr>
        <p:txBody>
          <a:bodyPr lIns="45720" rIns="45720" anchor="ctr"/>
          <a:lstStyle>
            <a:lvl1pPr>
              <a:defRPr sz="1600">
                <a:solidFill>
                  <a:srgbClr val="333333"/>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600">
                <a:solidFill>
                  <a:srgbClr val="333333"/>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9pPr>
          </a:lstStyle>
          <a:p>
            <a:pPr algn="ctr" eaLnBrk="1">
              <a:defRPr/>
            </a:pPr>
            <a:endParaRPr lang="fr-FR" altLang="fr-FR" sz="2000" b="1" dirty="0">
              <a:solidFill>
                <a:srgbClr val="FFFFFF"/>
              </a:solidFill>
            </a:endParaRPr>
          </a:p>
        </p:txBody>
      </p:sp>
      <p:sp>
        <p:nvSpPr>
          <p:cNvPr id="53" name="Text Box 38">
            <a:extLst>
              <a:ext uri="{FF2B5EF4-FFF2-40B4-BE49-F238E27FC236}">
                <a16:creationId xmlns:a16="http://schemas.microsoft.com/office/drawing/2014/main" id="{28261B98-F754-AE46-9718-63B5FF0394B6}"/>
              </a:ext>
            </a:extLst>
          </p:cNvPr>
          <p:cNvSpPr txBox="1">
            <a:spLocks/>
          </p:cNvSpPr>
          <p:nvPr/>
        </p:nvSpPr>
        <p:spPr bwMode="auto">
          <a:xfrm>
            <a:off x="7755867" y="3902171"/>
            <a:ext cx="317500" cy="238125"/>
          </a:xfrm>
          <a:prstGeom prst="rect">
            <a:avLst/>
          </a:prstGeom>
          <a:noFill/>
          <a:ln>
            <a:noFill/>
          </a:ln>
          <a:effectLst/>
        </p:spPr>
        <p:txBody>
          <a:bodyPr lIns="0" tIns="0" rIns="0" bIns="0" anchor="ct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800" b="1" dirty="0">
                <a:solidFill>
                  <a:schemeClr val="accent1"/>
                </a:solidFill>
              </a:rPr>
              <a:t>9</a:t>
            </a:r>
          </a:p>
        </p:txBody>
      </p:sp>
      <p:sp>
        <p:nvSpPr>
          <p:cNvPr id="55" name="Oval 40">
            <a:extLst>
              <a:ext uri="{FF2B5EF4-FFF2-40B4-BE49-F238E27FC236}">
                <a16:creationId xmlns:a16="http://schemas.microsoft.com/office/drawing/2014/main" id="{88F4BA4C-698C-0C40-9EC3-89DFA51F872D}"/>
              </a:ext>
            </a:extLst>
          </p:cNvPr>
          <p:cNvSpPr>
            <a:spLocks/>
          </p:cNvSpPr>
          <p:nvPr/>
        </p:nvSpPr>
        <p:spPr bwMode="auto">
          <a:xfrm>
            <a:off x="9417980" y="3795808"/>
            <a:ext cx="450850" cy="450850"/>
          </a:xfrm>
          <a:prstGeom prst="ellipse">
            <a:avLst/>
          </a:prstGeom>
          <a:solidFill>
            <a:schemeClr val="bg1"/>
          </a:solidFill>
          <a:ln w="25400">
            <a:solidFill>
              <a:schemeClr val="accent1"/>
            </a:solidFill>
            <a:round/>
            <a:headEnd/>
            <a:tailEnd/>
          </a:ln>
          <a:effectLst/>
        </p:spPr>
        <p:txBody>
          <a:bodyPr lIns="45720" rIns="45720" anchor="ctr"/>
          <a:lstStyle>
            <a:lvl1pPr>
              <a:defRPr sz="1600">
                <a:solidFill>
                  <a:srgbClr val="333333"/>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600">
                <a:solidFill>
                  <a:srgbClr val="333333"/>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9pPr>
          </a:lstStyle>
          <a:p>
            <a:pPr algn="ctr" eaLnBrk="1">
              <a:defRPr/>
            </a:pPr>
            <a:endParaRPr lang="fr-FR" altLang="fr-FR" sz="2000" b="1" dirty="0">
              <a:solidFill>
                <a:srgbClr val="FFFFFF"/>
              </a:solidFill>
            </a:endParaRPr>
          </a:p>
        </p:txBody>
      </p:sp>
      <p:sp>
        <p:nvSpPr>
          <p:cNvPr id="56" name="Text Box 41">
            <a:extLst>
              <a:ext uri="{FF2B5EF4-FFF2-40B4-BE49-F238E27FC236}">
                <a16:creationId xmlns:a16="http://schemas.microsoft.com/office/drawing/2014/main" id="{E65DA0F9-8504-B742-9908-D038D4D194D6}"/>
              </a:ext>
            </a:extLst>
          </p:cNvPr>
          <p:cNvSpPr txBox="1">
            <a:spLocks/>
          </p:cNvSpPr>
          <p:nvPr/>
        </p:nvSpPr>
        <p:spPr bwMode="auto">
          <a:xfrm>
            <a:off x="9484655" y="3902171"/>
            <a:ext cx="317500" cy="238125"/>
          </a:xfrm>
          <a:prstGeom prst="rect">
            <a:avLst/>
          </a:prstGeom>
          <a:noFill/>
          <a:ln>
            <a:noFill/>
          </a:ln>
          <a:effectLst/>
        </p:spPr>
        <p:txBody>
          <a:bodyPr lIns="0" tIns="0" rIns="0" bIns="0" anchor="ct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800" b="1" dirty="0">
                <a:solidFill>
                  <a:schemeClr val="accent1"/>
                </a:solidFill>
              </a:rPr>
              <a:t>10</a:t>
            </a:r>
          </a:p>
        </p:txBody>
      </p:sp>
      <p:sp>
        <p:nvSpPr>
          <p:cNvPr id="61" name="Oval 46">
            <a:extLst>
              <a:ext uri="{FF2B5EF4-FFF2-40B4-BE49-F238E27FC236}">
                <a16:creationId xmlns:a16="http://schemas.microsoft.com/office/drawing/2014/main" id="{B021BE83-9205-2A46-805E-F3854B8A0BDB}"/>
              </a:ext>
            </a:extLst>
          </p:cNvPr>
          <p:cNvSpPr>
            <a:spLocks/>
          </p:cNvSpPr>
          <p:nvPr/>
        </p:nvSpPr>
        <p:spPr bwMode="auto">
          <a:xfrm>
            <a:off x="4234792" y="3795808"/>
            <a:ext cx="450850" cy="450850"/>
          </a:xfrm>
          <a:prstGeom prst="ellipse">
            <a:avLst/>
          </a:prstGeom>
          <a:solidFill>
            <a:schemeClr val="bg1"/>
          </a:solidFill>
          <a:ln w="25400">
            <a:solidFill>
              <a:schemeClr val="accent1"/>
            </a:solidFill>
            <a:round/>
            <a:headEnd/>
            <a:tailEnd/>
          </a:ln>
          <a:effectLst/>
        </p:spPr>
        <p:txBody>
          <a:bodyPr lIns="45720" rIns="45720" anchor="ctr"/>
          <a:lstStyle>
            <a:lvl1pPr>
              <a:defRPr sz="1600">
                <a:solidFill>
                  <a:srgbClr val="333333"/>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600">
                <a:solidFill>
                  <a:srgbClr val="333333"/>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9pPr>
          </a:lstStyle>
          <a:p>
            <a:pPr algn="ctr" eaLnBrk="1">
              <a:defRPr/>
            </a:pPr>
            <a:endParaRPr lang="fr-FR" altLang="fr-FR" sz="2000" b="1" dirty="0">
              <a:solidFill>
                <a:srgbClr val="FFFFFF"/>
              </a:solidFill>
            </a:endParaRPr>
          </a:p>
        </p:txBody>
      </p:sp>
      <p:sp>
        <p:nvSpPr>
          <p:cNvPr id="62" name="Text Box 47">
            <a:extLst>
              <a:ext uri="{FF2B5EF4-FFF2-40B4-BE49-F238E27FC236}">
                <a16:creationId xmlns:a16="http://schemas.microsoft.com/office/drawing/2014/main" id="{876081E7-8845-4B4A-9443-C735D5429BCD}"/>
              </a:ext>
            </a:extLst>
          </p:cNvPr>
          <p:cNvSpPr txBox="1">
            <a:spLocks/>
          </p:cNvSpPr>
          <p:nvPr/>
        </p:nvSpPr>
        <p:spPr bwMode="auto">
          <a:xfrm>
            <a:off x="4301467" y="3902171"/>
            <a:ext cx="317500" cy="238125"/>
          </a:xfrm>
          <a:prstGeom prst="rect">
            <a:avLst/>
          </a:prstGeom>
          <a:noFill/>
          <a:ln>
            <a:noFill/>
          </a:ln>
          <a:effectLst/>
        </p:spPr>
        <p:txBody>
          <a:bodyPr lIns="0" tIns="0" rIns="0" bIns="0" anchor="ct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800" b="1" dirty="0">
                <a:solidFill>
                  <a:schemeClr val="accent1"/>
                </a:solidFill>
              </a:rPr>
              <a:t>7</a:t>
            </a:r>
          </a:p>
        </p:txBody>
      </p:sp>
      <p:sp>
        <p:nvSpPr>
          <p:cNvPr id="90" name="Rectangle 52">
            <a:extLst>
              <a:ext uri="{FF2B5EF4-FFF2-40B4-BE49-F238E27FC236}">
                <a16:creationId xmlns:a16="http://schemas.microsoft.com/office/drawing/2014/main" id="{08BF3A04-662B-BF48-884C-4074F8C8EB60}"/>
              </a:ext>
            </a:extLst>
          </p:cNvPr>
          <p:cNvSpPr>
            <a:spLocks/>
          </p:cNvSpPr>
          <p:nvPr/>
        </p:nvSpPr>
        <p:spPr bwMode="auto">
          <a:xfrm>
            <a:off x="1821612" y="5543857"/>
            <a:ext cx="8661401" cy="379413"/>
          </a:xfrm>
          <a:prstGeom prst="rect">
            <a:avLst/>
          </a:prstGeom>
          <a:solidFill>
            <a:schemeClr val="bg2"/>
          </a:solidFill>
          <a:ln>
            <a:noFill/>
          </a:ln>
          <a:effectLst/>
        </p:spPr>
        <p:txBody>
          <a:bodyPr lIns="45720" rIns="45720" anchor="ctr"/>
          <a:lstStyle>
            <a:lvl1pPr>
              <a:defRPr sz="1600">
                <a:solidFill>
                  <a:srgbClr val="333333"/>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600">
                <a:solidFill>
                  <a:srgbClr val="333333"/>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9pPr>
          </a:lstStyle>
          <a:p>
            <a:pPr eaLnBrk="1">
              <a:defRPr/>
            </a:pPr>
            <a:endParaRPr lang="fr-FR" altLang="fr-FR" b="1" dirty="0"/>
          </a:p>
        </p:txBody>
      </p:sp>
      <p:sp>
        <p:nvSpPr>
          <p:cNvPr id="75" name="Line 61">
            <a:extLst>
              <a:ext uri="{FF2B5EF4-FFF2-40B4-BE49-F238E27FC236}">
                <a16:creationId xmlns:a16="http://schemas.microsoft.com/office/drawing/2014/main" id="{9A002292-90C4-A144-94D9-01AA9E32D810}"/>
              </a:ext>
            </a:extLst>
          </p:cNvPr>
          <p:cNvSpPr>
            <a:spLocks noChangeShapeType="1"/>
          </p:cNvSpPr>
          <p:nvPr/>
        </p:nvSpPr>
        <p:spPr bwMode="auto">
          <a:xfrm flipV="1">
            <a:off x="5312526" y="3977856"/>
            <a:ext cx="0" cy="2015999"/>
          </a:xfrm>
          <a:prstGeom prst="line">
            <a:avLst/>
          </a:prstGeom>
          <a:noFill/>
          <a:ln w="25400">
            <a:solidFill>
              <a:srgbClr val="FFFFFF"/>
            </a:solidFill>
            <a:round/>
            <a:headEnd/>
            <a:tailEnd/>
          </a:ln>
          <a:effectLst/>
        </p:spPr>
        <p:txBody>
          <a:bodyPr lIns="45720" rIns="45720"/>
          <a:lstStyle/>
          <a:p>
            <a:pPr>
              <a:defRPr/>
            </a:pPr>
            <a:endParaRPr lang="fr-FR" dirty="0">
              <a:latin typeface="Arial" charset="0"/>
              <a:ea typeface="Arial" charset="0"/>
              <a:cs typeface="Arial" charset="0"/>
              <a:sym typeface="Arial" charset="0"/>
            </a:endParaRPr>
          </a:p>
        </p:txBody>
      </p:sp>
      <p:sp>
        <p:nvSpPr>
          <p:cNvPr id="80" name="Line 66">
            <a:extLst>
              <a:ext uri="{FF2B5EF4-FFF2-40B4-BE49-F238E27FC236}">
                <a16:creationId xmlns:a16="http://schemas.microsoft.com/office/drawing/2014/main" id="{A7F31653-4008-7745-A123-7B3C08359AC4}"/>
              </a:ext>
            </a:extLst>
          </p:cNvPr>
          <p:cNvSpPr>
            <a:spLocks noChangeShapeType="1"/>
          </p:cNvSpPr>
          <p:nvPr/>
        </p:nvSpPr>
        <p:spPr bwMode="auto">
          <a:xfrm flipV="1">
            <a:off x="7038138" y="4003256"/>
            <a:ext cx="0" cy="2015999"/>
          </a:xfrm>
          <a:prstGeom prst="line">
            <a:avLst/>
          </a:prstGeom>
          <a:noFill/>
          <a:ln w="25400">
            <a:solidFill>
              <a:srgbClr val="FFFFFF"/>
            </a:solidFill>
            <a:round/>
            <a:headEnd/>
            <a:tailEnd/>
          </a:ln>
          <a:effectLst/>
        </p:spPr>
        <p:txBody>
          <a:bodyPr lIns="45720" rIns="45720"/>
          <a:lstStyle/>
          <a:p>
            <a:pPr>
              <a:defRPr/>
            </a:pPr>
            <a:endParaRPr lang="fr-FR" dirty="0">
              <a:latin typeface="Arial" charset="0"/>
              <a:ea typeface="Arial" charset="0"/>
              <a:cs typeface="Arial" charset="0"/>
              <a:sym typeface="Arial" charset="0"/>
            </a:endParaRPr>
          </a:p>
        </p:txBody>
      </p:sp>
      <p:sp>
        <p:nvSpPr>
          <p:cNvPr id="81" name="Line 67">
            <a:extLst>
              <a:ext uri="{FF2B5EF4-FFF2-40B4-BE49-F238E27FC236}">
                <a16:creationId xmlns:a16="http://schemas.microsoft.com/office/drawing/2014/main" id="{147ECEFB-CFDA-EC4A-998C-9E2B00EABE8B}"/>
              </a:ext>
            </a:extLst>
          </p:cNvPr>
          <p:cNvSpPr>
            <a:spLocks noChangeShapeType="1"/>
          </p:cNvSpPr>
          <p:nvPr/>
        </p:nvSpPr>
        <p:spPr bwMode="auto">
          <a:xfrm flipV="1">
            <a:off x="8765338" y="4003256"/>
            <a:ext cx="0" cy="2015999"/>
          </a:xfrm>
          <a:prstGeom prst="line">
            <a:avLst/>
          </a:prstGeom>
          <a:noFill/>
          <a:ln w="25400">
            <a:solidFill>
              <a:srgbClr val="FFFFFF"/>
            </a:solidFill>
            <a:round/>
            <a:headEnd/>
            <a:tailEnd/>
          </a:ln>
          <a:effectLst/>
        </p:spPr>
        <p:txBody>
          <a:bodyPr lIns="45720" rIns="45720"/>
          <a:lstStyle/>
          <a:p>
            <a:pPr>
              <a:defRPr/>
            </a:pPr>
            <a:endParaRPr lang="fr-FR" dirty="0">
              <a:latin typeface="Arial" charset="0"/>
              <a:ea typeface="Arial" charset="0"/>
              <a:cs typeface="Arial" charset="0"/>
              <a:sym typeface="Arial" charset="0"/>
            </a:endParaRPr>
          </a:p>
        </p:txBody>
      </p:sp>
      <p:sp>
        <p:nvSpPr>
          <p:cNvPr id="3" name="Espace réservé du numéro de diapositive 2">
            <a:extLst>
              <a:ext uri="{FF2B5EF4-FFF2-40B4-BE49-F238E27FC236}">
                <a16:creationId xmlns:a16="http://schemas.microsoft.com/office/drawing/2014/main" id="{5E5A2F76-9CAD-5547-AB8C-E2A63A6B2FD2}"/>
              </a:ext>
            </a:extLst>
          </p:cNvPr>
          <p:cNvSpPr>
            <a:spLocks noGrp="1"/>
          </p:cNvSpPr>
          <p:nvPr>
            <p:ph type="sldNum" sz="quarter" idx="10"/>
          </p:nvPr>
        </p:nvSpPr>
        <p:spPr>
          <a:xfrm>
            <a:off x="11344466" y="6549922"/>
            <a:ext cx="601447" cy="138499"/>
          </a:xfrm>
        </p:spPr>
        <p:txBody>
          <a:bodyPr/>
          <a:lstStyle/>
          <a:p>
            <a:r>
              <a:rPr lang="fr-FR" dirty="0"/>
              <a:t>Slide / </a:t>
            </a:r>
            <a:fld id="{3EA6A558-C4CA-4506-B5EC-E793D5AE9532}" type="slidenum">
              <a:rPr lang="fr-FR" smtClean="0"/>
              <a:pPr/>
              <a:t>5</a:t>
            </a:fld>
            <a:endParaRPr lang="fr-FR" dirty="0"/>
          </a:p>
        </p:txBody>
      </p:sp>
      <p:sp>
        <p:nvSpPr>
          <p:cNvPr id="84" name="Text Box 70">
            <a:extLst>
              <a:ext uri="{FF2B5EF4-FFF2-40B4-BE49-F238E27FC236}">
                <a16:creationId xmlns:a16="http://schemas.microsoft.com/office/drawing/2014/main" id="{445CB347-DE8A-C044-8407-859C2EE04BCD}"/>
              </a:ext>
            </a:extLst>
          </p:cNvPr>
          <p:cNvSpPr txBox="1">
            <a:spLocks/>
          </p:cNvSpPr>
          <p:nvPr/>
        </p:nvSpPr>
        <p:spPr bwMode="auto">
          <a:xfrm>
            <a:off x="3593627" y="5533110"/>
            <a:ext cx="1699590" cy="374461"/>
          </a:xfrm>
          <a:prstGeom prst="rect">
            <a:avLst/>
          </a:prstGeom>
          <a:noFill/>
          <a:ln>
            <a:noFill/>
          </a:ln>
          <a:effectLst/>
        </p:spPr>
        <p:txBody>
          <a:bodyPr wrap="square" lIns="45720" rIns="45720" anchor="ctr">
            <a:spAutoFit/>
          </a:bodyP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lnSpc>
                <a:spcPts val="1100"/>
              </a:lnSpc>
              <a:defRPr/>
            </a:pPr>
            <a:r>
              <a:rPr lang="fr-FR" altLang="fr-FR" sz="1000" b="1" dirty="0">
                <a:solidFill>
                  <a:schemeClr val="tx1"/>
                </a:solidFill>
              </a:rPr>
              <a:t>Gestion </a:t>
            </a:r>
          </a:p>
          <a:p>
            <a:pPr algn="ctr" eaLnBrk="1">
              <a:lnSpc>
                <a:spcPts val="1100"/>
              </a:lnSpc>
              <a:defRPr/>
            </a:pPr>
            <a:r>
              <a:rPr lang="fr-FR" altLang="fr-FR" sz="1000" b="1" dirty="0">
                <a:solidFill>
                  <a:schemeClr val="tx1"/>
                </a:solidFill>
              </a:rPr>
              <a:t>des paiements</a:t>
            </a:r>
          </a:p>
        </p:txBody>
      </p:sp>
      <p:sp>
        <p:nvSpPr>
          <p:cNvPr id="85" name="Text Box 71">
            <a:extLst>
              <a:ext uri="{FF2B5EF4-FFF2-40B4-BE49-F238E27FC236}">
                <a16:creationId xmlns:a16="http://schemas.microsoft.com/office/drawing/2014/main" id="{4C874347-C0F0-B847-8C4B-8E33E21D3089}"/>
              </a:ext>
            </a:extLst>
          </p:cNvPr>
          <p:cNvSpPr txBox="1">
            <a:spLocks/>
          </p:cNvSpPr>
          <p:nvPr/>
        </p:nvSpPr>
        <p:spPr bwMode="auto">
          <a:xfrm>
            <a:off x="8922662" y="5616865"/>
            <a:ext cx="1493338" cy="233397"/>
          </a:xfrm>
          <a:prstGeom prst="rect">
            <a:avLst/>
          </a:prstGeom>
          <a:noFill/>
          <a:ln>
            <a:noFill/>
          </a:ln>
          <a:effectLst/>
        </p:spPr>
        <p:txBody>
          <a:bodyPr wrap="square" lIns="45720" rIns="45720" anchor="ctr">
            <a:spAutoFit/>
          </a:bodyP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lnSpc>
                <a:spcPts val="1100"/>
              </a:lnSpc>
              <a:defRPr/>
            </a:pPr>
            <a:r>
              <a:rPr lang="fr-FR" altLang="fr-FR" sz="1000" b="1" dirty="0">
                <a:solidFill>
                  <a:schemeClr val="tx1"/>
                </a:solidFill>
              </a:rPr>
              <a:t>Analyse des risques</a:t>
            </a:r>
          </a:p>
        </p:txBody>
      </p:sp>
      <p:sp>
        <p:nvSpPr>
          <p:cNvPr id="86" name="Text Box 72">
            <a:extLst>
              <a:ext uri="{FF2B5EF4-FFF2-40B4-BE49-F238E27FC236}">
                <a16:creationId xmlns:a16="http://schemas.microsoft.com/office/drawing/2014/main" id="{DC89803D-8B27-3149-B922-BE68B910D87E}"/>
              </a:ext>
            </a:extLst>
          </p:cNvPr>
          <p:cNvSpPr txBox="1">
            <a:spLocks/>
          </p:cNvSpPr>
          <p:nvPr/>
        </p:nvSpPr>
        <p:spPr bwMode="auto">
          <a:xfrm>
            <a:off x="5314114" y="5533509"/>
            <a:ext cx="1728788" cy="400110"/>
          </a:xfrm>
          <a:prstGeom prst="rect">
            <a:avLst/>
          </a:prstGeom>
          <a:noFill/>
          <a:ln>
            <a:noFill/>
          </a:ln>
          <a:effectLst/>
        </p:spPr>
        <p:txBody>
          <a:bodyPr lIns="45720" rIns="45720" anchor="ctr">
            <a:spAutoFit/>
          </a:bodyP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000" b="1" dirty="0">
                <a:solidFill>
                  <a:schemeClr val="tx1"/>
                </a:solidFill>
              </a:rPr>
              <a:t>Surveillance </a:t>
            </a:r>
          </a:p>
          <a:p>
            <a:pPr algn="ctr" eaLnBrk="1">
              <a:defRPr/>
            </a:pPr>
            <a:r>
              <a:rPr lang="fr-FR" altLang="fr-FR" sz="1000" b="1" dirty="0">
                <a:solidFill>
                  <a:schemeClr val="tx1"/>
                </a:solidFill>
              </a:rPr>
              <a:t>par l’encadrement</a:t>
            </a:r>
          </a:p>
        </p:txBody>
      </p:sp>
      <p:sp>
        <p:nvSpPr>
          <p:cNvPr id="88" name="Text Box 74">
            <a:extLst>
              <a:ext uri="{FF2B5EF4-FFF2-40B4-BE49-F238E27FC236}">
                <a16:creationId xmlns:a16="http://schemas.microsoft.com/office/drawing/2014/main" id="{BBC36A47-5793-3A40-A4F0-A6B77E349F0D}"/>
              </a:ext>
            </a:extLst>
          </p:cNvPr>
          <p:cNvSpPr txBox="1">
            <a:spLocks/>
          </p:cNvSpPr>
          <p:nvPr/>
        </p:nvSpPr>
        <p:spPr bwMode="auto">
          <a:xfrm>
            <a:off x="7319488" y="5546333"/>
            <a:ext cx="1296512" cy="374461"/>
          </a:xfrm>
          <a:prstGeom prst="rect">
            <a:avLst/>
          </a:prstGeom>
          <a:noFill/>
          <a:ln>
            <a:noFill/>
          </a:ln>
          <a:effectLst/>
        </p:spPr>
        <p:txBody>
          <a:bodyPr wrap="square" lIns="45720" rIns="45720" anchor="ctr">
            <a:spAutoFit/>
          </a:bodyP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lnSpc>
                <a:spcPts val="1100"/>
              </a:lnSpc>
              <a:defRPr/>
            </a:pPr>
            <a:r>
              <a:rPr lang="fr-FR" altLang="fr-FR" sz="1000" b="1" dirty="0">
                <a:solidFill>
                  <a:schemeClr val="tx1"/>
                </a:solidFill>
              </a:rPr>
              <a:t>Gestion des cas suspects et avérés</a:t>
            </a:r>
          </a:p>
        </p:txBody>
      </p:sp>
      <p:sp>
        <p:nvSpPr>
          <p:cNvPr id="5" name="Title 1">
            <a:extLst>
              <a:ext uri="{FF2B5EF4-FFF2-40B4-BE49-F238E27FC236}">
                <a16:creationId xmlns:a16="http://schemas.microsoft.com/office/drawing/2014/main" id="{8850606B-D3F9-0247-9F04-162B2E22963B}"/>
              </a:ext>
            </a:extLst>
          </p:cNvPr>
          <p:cNvSpPr>
            <a:spLocks noGrp="1"/>
          </p:cNvSpPr>
          <p:nvPr>
            <p:ph type="title"/>
          </p:nvPr>
        </p:nvSpPr>
        <p:spPr>
          <a:xfrm>
            <a:off x="336000" y="169579"/>
            <a:ext cx="11520000" cy="1082502"/>
          </a:xfrm>
          <a:blipFill>
            <a:blip r:embed="rId1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fr-FR" sz="3200" dirty="0">
                <a:solidFill>
                  <a:schemeClr val="tx1"/>
                </a:solidFill>
              </a:rPr>
              <a:t>Les thématiques</a:t>
            </a:r>
            <a:endParaRPr lang="fr-FR" sz="2400" dirty="0"/>
          </a:p>
        </p:txBody>
      </p:sp>
      <p:sp>
        <p:nvSpPr>
          <p:cNvPr id="31" name="Oval 16">
            <a:extLst>
              <a:ext uri="{FF2B5EF4-FFF2-40B4-BE49-F238E27FC236}">
                <a16:creationId xmlns:a16="http://schemas.microsoft.com/office/drawing/2014/main" id="{D8E9F85B-FE17-2C45-9D78-B07851FFFC10}"/>
              </a:ext>
            </a:extLst>
          </p:cNvPr>
          <p:cNvSpPr>
            <a:spLocks/>
          </p:cNvSpPr>
          <p:nvPr/>
        </p:nvSpPr>
        <p:spPr bwMode="auto">
          <a:xfrm>
            <a:off x="4175697" y="1315163"/>
            <a:ext cx="450850" cy="450850"/>
          </a:xfrm>
          <a:prstGeom prst="ellipse">
            <a:avLst/>
          </a:prstGeom>
          <a:solidFill>
            <a:schemeClr val="bg1"/>
          </a:solidFill>
          <a:ln w="25400">
            <a:solidFill>
              <a:schemeClr val="accent1"/>
            </a:solidFill>
            <a:round/>
            <a:headEnd/>
            <a:tailEnd/>
          </a:ln>
          <a:effectLst/>
        </p:spPr>
        <p:txBody>
          <a:bodyPr lIns="45720" rIns="45720" anchor="ctr"/>
          <a:lstStyle>
            <a:lvl1pPr>
              <a:defRPr sz="1600">
                <a:solidFill>
                  <a:srgbClr val="333333"/>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600">
                <a:solidFill>
                  <a:srgbClr val="333333"/>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9pPr>
          </a:lstStyle>
          <a:p>
            <a:pPr algn="ctr" eaLnBrk="1">
              <a:defRPr/>
            </a:pPr>
            <a:endParaRPr lang="fr-FR" altLang="fr-FR" sz="2000" b="1" dirty="0">
              <a:solidFill>
                <a:srgbClr val="FFFFFF"/>
              </a:solidFill>
            </a:endParaRPr>
          </a:p>
        </p:txBody>
      </p:sp>
      <p:sp>
        <p:nvSpPr>
          <p:cNvPr id="32" name="Text Box 17">
            <a:extLst>
              <a:ext uri="{FF2B5EF4-FFF2-40B4-BE49-F238E27FC236}">
                <a16:creationId xmlns:a16="http://schemas.microsoft.com/office/drawing/2014/main" id="{92C0A78E-73DD-9941-8A6C-042A8F275174}"/>
              </a:ext>
            </a:extLst>
          </p:cNvPr>
          <p:cNvSpPr txBox="1">
            <a:spLocks/>
          </p:cNvSpPr>
          <p:nvPr/>
        </p:nvSpPr>
        <p:spPr bwMode="auto">
          <a:xfrm>
            <a:off x="4242372" y="1407238"/>
            <a:ext cx="317500" cy="236537"/>
          </a:xfrm>
          <a:prstGeom prst="rect">
            <a:avLst/>
          </a:prstGeom>
          <a:noFill/>
          <a:ln>
            <a:noFill/>
          </a:ln>
          <a:effectLst/>
        </p:spPr>
        <p:txBody>
          <a:bodyPr lIns="0" tIns="0" rIns="0" bIns="0" anchor="ct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800" b="1" dirty="0">
                <a:solidFill>
                  <a:schemeClr val="accent1"/>
                </a:solidFill>
              </a:rPr>
              <a:t>2</a:t>
            </a:r>
          </a:p>
        </p:txBody>
      </p:sp>
      <p:sp>
        <p:nvSpPr>
          <p:cNvPr id="34" name="Oval 19">
            <a:extLst>
              <a:ext uri="{FF2B5EF4-FFF2-40B4-BE49-F238E27FC236}">
                <a16:creationId xmlns:a16="http://schemas.microsoft.com/office/drawing/2014/main" id="{C318504C-D67A-2744-B7C6-119FC1A6B8A8}"/>
              </a:ext>
            </a:extLst>
          </p:cNvPr>
          <p:cNvSpPr>
            <a:spLocks/>
          </p:cNvSpPr>
          <p:nvPr/>
        </p:nvSpPr>
        <p:spPr bwMode="auto">
          <a:xfrm>
            <a:off x="5901309" y="1315163"/>
            <a:ext cx="450850" cy="450850"/>
          </a:xfrm>
          <a:prstGeom prst="ellipse">
            <a:avLst/>
          </a:prstGeom>
          <a:solidFill>
            <a:schemeClr val="bg1"/>
          </a:solidFill>
          <a:ln w="25400">
            <a:solidFill>
              <a:schemeClr val="accent1"/>
            </a:solidFill>
            <a:round/>
            <a:headEnd/>
            <a:tailEnd/>
          </a:ln>
          <a:effectLst/>
        </p:spPr>
        <p:txBody>
          <a:bodyPr lIns="45720" rIns="45720" anchor="ctr"/>
          <a:lstStyle>
            <a:lvl1pPr>
              <a:defRPr sz="1600">
                <a:solidFill>
                  <a:srgbClr val="333333"/>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600">
                <a:solidFill>
                  <a:srgbClr val="333333"/>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9pPr>
          </a:lstStyle>
          <a:p>
            <a:pPr algn="ctr" eaLnBrk="1">
              <a:defRPr/>
            </a:pPr>
            <a:endParaRPr lang="fr-FR" altLang="fr-FR" sz="2000" b="1" dirty="0">
              <a:solidFill>
                <a:srgbClr val="FFFFFF"/>
              </a:solidFill>
            </a:endParaRPr>
          </a:p>
        </p:txBody>
      </p:sp>
      <p:sp>
        <p:nvSpPr>
          <p:cNvPr id="35" name="Text Box 20">
            <a:extLst>
              <a:ext uri="{FF2B5EF4-FFF2-40B4-BE49-F238E27FC236}">
                <a16:creationId xmlns:a16="http://schemas.microsoft.com/office/drawing/2014/main" id="{1C4BAA53-93D9-5943-8813-97A8499C96CA}"/>
              </a:ext>
            </a:extLst>
          </p:cNvPr>
          <p:cNvSpPr txBox="1">
            <a:spLocks/>
          </p:cNvSpPr>
          <p:nvPr/>
        </p:nvSpPr>
        <p:spPr bwMode="auto">
          <a:xfrm>
            <a:off x="5967984" y="1407238"/>
            <a:ext cx="317500" cy="236537"/>
          </a:xfrm>
          <a:prstGeom prst="rect">
            <a:avLst/>
          </a:prstGeom>
          <a:noFill/>
          <a:ln>
            <a:noFill/>
          </a:ln>
          <a:effectLst/>
        </p:spPr>
        <p:txBody>
          <a:bodyPr lIns="0" tIns="0" rIns="0" bIns="0" anchor="ct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800" b="1" dirty="0">
                <a:solidFill>
                  <a:schemeClr val="accent1"/>
                </a:solidFill>
              </a:rPr>
              <a:t>3</a:t>
            </a:r>
          </a:p>
        </p:txBody>
      </p:sp>
      <p:sp>
        <p:nvSpPr>
          <p:cNvPr id="37" name="Oval 22">
            <a:extLst>
              <a:ext uri="{FF2B5EF4-FFF2-40B4-BE49-F238E27FC236}">
                <a16:creationId xmlns:a16="http://schemas.microsoft.com/office/drawing/2014/main" id="{5626FE02-8A11-0C47-B09C-DB8BEB224F2F}"/>
              </a:ext>
            </a:extLst>
          </p:cNvPr>
          <p:cNvSpPr>
            <a:spLocks/>
          </p:cNvSpPr>
          <p:nvPr/>
        </p:nvSpPr>
        <p:spPr bwMode="auto">
          <a:xfrm>
            <a:off x="7630097" y="1315163"/>
            <a:ext cx="450850" cy="450850"/>
          </a:xfrm>
          <a:prstGeom prst="ellipse">
            <a:avLst/>
          </a:prstGeom>
          <a:solidFill>
            <a:schemeClr val="bg1"/>
          </a:solidFill>
          <a:ln w="25400">
            <a:solidFill>
              <a:schemeClr val="accent1"/>
            </a:solidFill>
            <a:round/>
            <a:headEnd/>
            <a:tailEnd/>
          </a:ln>
          <a:effectLst/>
        </p:spPr>
        <p:txBody>
          <a:bodyPr lIns="45720" rIns="45720" anchor="ctr"/>
          <a:lstStyle>
            <a:lvl1pPr>
              <a:defRPr sz="1600">
                <a:solidFill>
                  <a:srgbClr val="333333"/>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600">
                <a:solidFill>
                  <a:srgbClr val="333333"/>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9pPr>
          </a:lstStyle>
          <a:p>
            <a:pPr algn="ctr" eaLnBrk="1">
              <a:defRPr/>
            </a:pPr>
            <a:endParaRPr lang="fr-FR" altLang="fr-FR" sz="2000" b="1" dirty="0">
              <a:solidFill>
                <a:srgbClr val="FFFFFF"/>
              </a:solidFill>
            </a:endParaRPr>
          </a:p>
        </p:txBody>
      </p:sp>
      <p:sp>
        <p:nvSpPr>
          <p:cNvPr id="38" name="Text Box 23">
            <a:extLst>
              <a:ext uri="{FF2B5EF4-FFF2-40B4-BE49-F238E27FC236}">
                <a16:creationId xmlns:a16="http://schemas.microsoft.com/office/drawing/2014/main" id="{05C8A51D-BC14-4040-A25C-668612D467CB}"/>
              </a:ext>
            </a:extLst>
          </p:cNvPr>
          <p:cNvSpPr txBox="1">
            <a:spLocks/>
          </p:cNvSpPr>
          <p:nvPr/>
        </p:nvSpPr>
        <p:spPr bwMode="auto">
          <a:xfrm>
            <a:off x="7696772" y="1407238"/>
            <a:ext cx="317500" cy="236537"/>
          </a:xfrm>
          <a:prstGeom prst="rect">
            <a:avLst/>
          </a:prstGeom>
          <a:solidFill>
            <a:schemeClr val="bg1"/>
          </a:solidFill>
          <a:ln>
            <a:noFill/>
          </a:ln>
          <a:effectLst/>
        </p:spPr>
        <p:txBody>
          <a:bodyPr lIns="0" tIns="0" rIns="0" bIns="0" anchor="ct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800" b="1" dirty="0">
                <a:solidFill>
                  <a:schemeClr val="accent1"/>
                </a:solidFill>
              </a:rPr>
              <a:t>4</a:t>
            </a:r>
          </a:p>
        </p:txBody>
      </p:sp>
      <p:sp>
        <p:nvSpPr>
          <p:cNvPr id="40" name="Oval 25">
            <a:extLst>
              <a:ext uri="{FF2B5EF4-FFF2-40B4-BE49-F238E27FC236}">
                <a16:creationId xmlns:a16="http://schemas.microsoft.com/office/drawing/2014/main" id="{5746D4C7-C787-894C-ABF2-20EE702FEC9C}"/>
              </a:ext>
            </a:extLst>
          </p:cNvPr>
          <p:cNvSpPr>
            <a:spLocks/>
          </p:cNvSpPr>
          <p:nvPr/>
        </p:nvSpPr>
        <p:spPr bwMode="auto">
          <a:xfrm>
            <a:off x="9346184" y="1315163"/>
            <a:ext cx="450850" cy="450850"/>
          </a:xfrm>
          <a:prstGeom prst="ellipse">
            <a:avLst/>
          </a:prstGeom>
          <a:solidFill>
            <a:schemeClr val="bg1"/>
          </a:solidFill>
          <a:ln w="25400">
            <a:solidFill>
              <a:schemeClr val="accent1"/>
            </a:solidFill>
            <a:round/>
            <a:headEnd/>
            <a:tailEnd/>
          </a:ln>
          <a:effectLst/>
        </p:spPr>
        <p:txBody>
          <a:bodyPr lIns="45720" rIns="45720" anchor="ctr"/>
          <a:lstStyle>
            <a:lvl1pPr>
              <a:defRPr sz="1600">
                <a:solidFill>
                  <a:srgbClr val="333333"/>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600">
                <a:solidFill>
                  <a:srgbClr val="333333"/>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9pPr>
          </a:lstStyle>
          <a:p>
            <a:pPr algn="ctr" eaLnBrk="1">
              <a:defRPr/>
            </a:pPr>
            <a:endParaRPr lang="fr-FR" altLang="fr-FR" sz="2000" b="1" dirty="0">
              <a:solidFill>
                <a:srgbClr val="FFFFFF"/>
              </a:solidFill>
            </a:endParaRPr>
          </a:p>
        </p:txBody>
      </p:sp>
      <p:sp>
        <p:nvSpPr>
          <p:cNvPr id="41" name="Text Box 26">
            <a:extLst>
              <a:ext uri="{FF2B5EF4-FFF2-40B4-BE49-F238E27FC236}">
                <a16:creationId xmlns:a16="http://schemas.microsoft.com/office/drawing/2014/main" id="{46F85BFA-B7E6-3547-BC64-B40C47F7ECA9}"/>
              </a:ext>
            </a:extLst>
          </p:cNvPr>
          <p:cNvSpPr txBox="1">
            <a:spLocks/>
          </p:cNvSpPr>
          <p:nvPr/>
        </p:nvSpPr>
        <p:spPr bwMode="auto">
          <a:xfrm>
            <a:off x="9412859" y="1407238"/>
            <a:ext cx="317500" cy="236537"/>
          </a:xfrm>
          <a:prstGeom prst="rect">
            <a:avLst/>
          </a:prstGeom>
          <a:noFill/>
          <a:ln>
            <a:noFill/>
          </a:ln>
          <a:effectLst/>
        </p:spPr>
        <p:txBody>
          <a:bodyPr lIns="0" tIns="0" rIns="0" bIns="0" anchor="ct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800" b="1" dirty="0">
                <a:solidFill>
                  <a:schemeClr val="accent1"/>
                </a:solidFill>
              </a:rPr>
              <a:t>5</a:t>
            </a:r>
          </a:p>
        </p:txBody>
      </p:sp>
      <p:sp>
        <p:nvSpPr>
          <p:cNvPr id="43" name="Oval 28">
            <a:extLst>
              <a:ext uri="{FF2B5EF4-FFF2-40B4-BE49-F238E27FC236}">
                <a16:creationId xmlns:a16="http://schemas.microsoft.com/office/drawing/2014/main" id="{E01D67F3-EBCF-E241-8888-50A81D7B49CC}"/>
              </a:ext>
            </a:extLst>
          </p:cNvPr>
          <p:cNvSpPr>
            <a:spLocks/>
          </p:cNvSpPr>
          <p:nvPr/>
        </p:nvSpPr>
        <p:spPr bwMode="auto">
          <a:xfrm>
            <a:off x="2446909" y="1315163"/>
            <a:ext cx="450850" cy="450850"/>
          </a:xfrm>
          <a:prstGeom prst="ellipse">
            <a:avLst/>
          </a:prstGeom>
          <a:solidFill>
            <a:schemeClr val="bg1"/>
          </a:solidFill>
          <a:ln w="25400">
            <a:solidFill>
              <a:schemeClr val="accent1"/>
            </a:solidFill>
            <a:round/>
            <a:headEnd/>
            <a:tailEnd/>
          </a:ln>
          <a:effectLst/>
        </p:spPr>
        <p:txBody>
          <a:bodyPr lIns="45720" rIns="45720" anchor="ctr"/>
          <a:lstStyle>
            <a:lvl1pPr>
              <a:defRPr sz="1600">
                <a:solidFill>
                  <a:srgbClr val="333333"/>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600">
                <a:solidFill>
                  <a:srgbClr val="333333"/>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9pPr>
          </a:lstStyle>
          <a:p>
            <a:pPr algn="ctr" eaLnBrk="1">
              <a:defRPr/>
            </a:pPr>
            <a:endParaRPr lang="fr-FR" altLang="fr-FR" sz="2000" b="1" dirty="0">
              <a:solidFill>
                <a:srgbClr val="FFFFFF"/>
              </a:solidFill>
            </a:endParaRPr>
          </a:p>
        </p:txBody>
      </p:sp>
      <p:sp>
        <p:nvSpPr>
          <p:cNvPr id="44" name="Text Box 29">
            <a:extLst>
              <a:ext uri="{FF2B5EF4-FFF2-40B4-BE49-F238E27FC236}">
                <a16:creationId xmlns:a16="http://schemas.microsoft.com/office/drawing/2014/main" id="{28C9FE8A-47A1-4A43-B005-F85887FD2D86}"/>
              </a:ext>
            </a:extLst>
          </p:cNvPr>
          <p:cNvSpPr txBox="1">
            <a:spLocks/>
          </p:cNvSpPr>
          <p:nvPr/>
        </p:nvSpPr>
        <p:spPr bwMode="auto">
          <a:xfrm>
            <a:off x="2513584" y="1407238"/>
            <a:ext cx="317500" cy="236537"/>
          </a:xfrm>
          <a:prstGeom prst="rect">
            <a:avLst/>
          </a:prstGeom>
          <a:noFill/>
          <a:ln>
            <a:noFill/>
          </a:ln>
          <a:effectLst/>
        </p:spPr>
        <p:txBody>
          <a:bodyPr lIns="0" tIns="0" rIns="0" bIns="0" anchor="ct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800" b="1" dirty="0">
                <a:solidFill>
                  <a:schemeClr val="accent1"/>
                </a:solidFill>
              </a:rPr>
              <a:t>1</a:t>
            </a:r>
          </a:p>
        </p:txBody>
      </p:sp>
      <p:sp>
        <p:nvSpPr>
          <p:cNvPr id="46" name="Oval 31">
            <a:extLst>
              <a:ext uri="{FF2B5EF4-FFF2-40B4-BE49-F238E27FC236}">
                <a16:creationId xmlns:a16="http://schemas.microsoft.com/office/drawing/2014/main" id="{44275E60-0A74-0146-B5CB-636014F0BBDA}"/>
              </a:ext>
            </a:extLst>
          </p:cNvPr>
          <p:cNvSpPr>
            <a:spLocks/>
          </p:cNvSpPr>
          <p:nvPr/>
        </p:nvSpPr>
        <p:spPr bwMode="auto">
          <a:xfrm>
            <a:off x="2472667" y="3788733"/>
            <a:ext cx="450850" cy="450850"/>
          </a:xfrm>
          <a:prstGeom prst="ellipse">
            <a:avLst/>
          </a:prstGeom>
          <a:solidFill>
            <a:schemeClr val="bg1"/>
          </a:solidFill>
          <a:ln w="25400">
            <a:solidFill>
              <a:schemeClr val="accent1"/>
            </a:solidFill>
            <a:round/>
            <a:headEnd/>
            <a:tailEnd/>
          </a:ln>
          <a:effectLst/>
        </p:spPr>
        <p:txBody>
          <a:bodyPr lIns="45720" rIns="45720" anchor="ctr"/>
          <a:lstStyle>
            <a:lvl1pPr>
              <a:defRPr sz="1600">
                <a:solidFill>
                  <a:srgbClr val="333333"/>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600">
                <a:solidFill>
                  <a:srgbClr val="333333"/>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9pPr>
          </a:lstStyle>
          <a:p>
            <a:pPr algn="ctr" eaLnBrk="1">
              <a:defRPr/>
            </a:pPr>
            <a:endParaRPr lang="fr-FR" altLang="fr-FR" sz="2000" b="1" dirty="0">
              <a:solidFill>
                <a:srgbClr val="FFFFFF"/>
              </a:solidFill>
            </a:endParaRPr>
          </a:p>
        </p:txBody>
      </p:sp>
      <p:sp>
        <p:nvSpPr>
          <p:cNvPr id="47" name="Text Box 32">
            <a:extLst>
              <a:ext uri="{FF2B5EF4-FFF2-40B4-BE49-F238E27FC236}">
                <a16:creationId xmlns:a16="http://schemas.microsoft.com/office/drawing/2014/main" id="{C577C9C0-1A33-F647-9AF9-2AE6A96FBDDA}"/>
              </a:ext>
            </a:extLst>
          </p:cNvPr>
          <p:cNvSpPr txBox="1">
            <a:spLocks/>
          </p:cNvSpPr>
          <p:nvPr/>
        </p:nvSpPr>
        <p:spPr bwMode="auto">
          <a:xfrm>
            <a:off x="2539342" y="3880808"/>
            <a:ext cx="317500" cy="236537"/>
          </a:xfrm>
          <a:prstGeom prst="rect">
            <a:avLst/>
          </a:prstGeom>
          <a:noFill/>
          <a:ln>
            <a:noFill/>
          </a:ln>
          <a:effectLst/>
        </p:spPr>
        <p:txBody>
          <a:bodyPr lIns="0" tIns="0" rIns="0" bIns="0" anchor="ct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800" b="1" dirty="0">
                <a:solidFill>
                  <a:schemeClr val="accent1"/>
                </a:solidFill>
              </a:rPr>
              <a:t>6</a:t>
            </a:r>
          </a:p>
        </p:txBody>
      </p:sp>
      <p:sp>
        <p:nvSpPr>
          <p:cNvPr id="66" name="Rectangle 52">
            <a:extLst>
              <a:ext uri="{FF2B5EF4-FFF2-40B4-BE49-F238E27FC236}">
                <a16:creationId xmlns:a16="http://schemas.microsoft.com/office/drawing/2014/main" id="{F1764D34-0E87-0B46-A6E9-4192AF98C0C7}"/>
              </a:ext>
            </a:extLst>
          </p:cNvPr>
          <p:cNvSpPr>
            <a:spLocks/>
          </p:cNvSpPr>
          <p:nvPr/>
        </p:nvSpPr>
        <p:spPr bwMode="auto">
          <a:xfrm>
            <a:off x="1821614" y="3067248"/>
            <a:ext cx="8601600" cy="379413"/>
          </a:xfrm>
          <a:prstGeom prst="rect">
            <a:avLst/>
          </a:prstGeom>
          <a:solidFill>
            <a:schemeClr val="bg2"/>
          </a:solidFill>
          <a:ln>
            <a:noFill/>
          </a:ln>
          <a:effectLst/>
        </p:spPr>
        <p:txBody>
          <a:bodyPr lIns="45720" rIns="45720" anchor="ctr"/>
          <a:lstStyle>
            <a:lvl1pPr>
              <a:defRPr sz="1600">
                <a:solidFill>
                  <a:srgbClr val="333333"/>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600">
                <a:solidFill>
                  <a:srgbClr val="333333"/>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600">
                <a:solidFill>
                  <a:srgbClr val="333333"/>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600">
                <a:solidFill>
                  <a:srgbClr val="333333"/>
                </a:solidFill>
                <a:latin typeface="Arial" panose="020B0604020202020204" pitchFamily="34" charset="0"/>
                <a:cs typeface="Arial" panose="020B0604020202020204" pitchFamily="34" charset="0"/>
                <a:sym typeface="Arial" panose="020B0604020202020204" pitchFamily="34" charset="0"/>
              </a:defRPr>
            </a:lvl9pPr>
          </a:lstStyle>
          <a:p>
            <a:pPr eaLnBrk="1">
              <a:defRPr/>
            </a:pPr>
            <a:endParaRPr lang="fr-FR" altLang="fr-FR" b="1" dirty="0"/>
          </a:p>
        </p:txBody>
      </p:sp>
      <p:sp>
        <p:nvSpPr>
          <p:cNvPr id="67" name="Text Box 53">
            <a:extLst>
              <a:ext uri="{FF2B5EF4-FFF2-40B4-BE49-F238E27FC236}">
                <a16:creationId xmlns:a16="http://schemas.microsoft.com/office/drawing/2014/main" id="{EF251F2C-A330-3E43-808E-5ECF9E9EB347}"/>
              </a:ext>
            </a:extLst>
          </p:cNvPr>
          <p:cNvSpPr txBox="1">
            <a:spLocks/>
          </p:cNvSpPr>
          <p:nvPr/>
        </p:nvSpPr>
        <p:spPr bwMode="auto">
          <a:xfrm>
            <a:off x="2097838" y="3056900"/>
            <a:ext cx="1174750" cy="400110"/>
          </a:xfrm>
          <a:prstGeom prst="rect">
            <a:avLst/>
          </a:prstGeom>
          <a:noFill/>
          <a:ln>
            <a:noFill/>
          </a:ln>
          <a:effectLst/>
        </p:spPr>
        <p:txBody>
          <a:bodyPr lIns="45720" rIns="45720" anchor="ctr">
            <a:spAutoFit/>
          </a:bodyP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000" b="1" dirty="0">
                <a:solidFill>
                  <a:schemeClr val="tx1"/>
                </a:solidFill>
              </a:rPr>
              <a:t>Engagement </a:t>
            </a:r>
          </a:p>
          <a:p>
            <a:pPr algn="ctr" eaLnBrk="1">
              <a:defRPr/>
            </a:pPr>
            <a:r>
              <a:rPr lang="fr-FR" altLang="fr-FR" sz="1000" b="1" dirty="0">
                <a:solidFill>
                  <a:schemeClr val="tx1"/>
                </a:solidFill>
              </a:rPr>
              <a:t>de la Direction</a:t>
            </a:r>
          </a:p>
        </p:txBody>
      </p:sp>
      <p:sp>
        <p:nvSpPr>
          <p:cNvPr id="68" name="Text Box 54">
            <a:extLst>
              <a:ext uri="{FF2B5EF4-FFF2-40B4-BE49-F238E27FC236}">
                <a16:creationId xmlns:a16="http://schemas.microsoft.com/office/drawing/2014/main" id="{1BD52420-507B-AF43-99CA-ECF6BB17FD75}"/>
              </a:ext>
            </a:extLst>
          </p:cNvPr>
          <p:cNvSpPr txBox="1">
            <a:spLocks/>
          </p:cNvSpPr>
          <p:nvPr/>
        </p:nvSpPr>
        <p:spPr bwMode="auto">
          <a:xfrm>
            <a:off x="3637713" y="3056900"/>
            <a:ext cx="1552575" cy="400110"/>
          </a:xfrm>
          <a:prstGeom prst="rect">
            <a:avLst/>
          </a:prstGeom>
          <a:noFill/>
          <a:ln>
            <a:noFill/>
          </a:ln>
          <a:effectLst/>
        </p:spPr>
        <p:txBody>
          <a:bodyPr lIns="45720" rIns="45720" anchor="ctr">
            <a:spAutoFit/>
          </a:bodyP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000" b="1" dirty="0">
                <a:solidFill>
                  <a:schemeClr val="tx1"/>
                </a:solidFill>
              </a:rPr>
              <a:t>Communication </a:t>
            </a:r>
          </a:p>
          <a:p>
            <a:pPr algn="ctr" eaLnBrk="1">
              <a:defRPr/>
            </a:pPr>
            <a:r>
              <a:rPr lang="fr-FR" altLang="fr-FR" sz="1000" b="1" dirty="0">
                <a:solidFill>
                  <a:schemeClr val="tx1"/>
                </a:solidFill>
              </a:rPr>
              <a:t>des règles et pratiques</a:t>
            </a:r>
          </a:p>
        </p:txBody>
      </p:sp>
      <p:sp>
        <p:nvSpPr>
          <p:cNvPr id="69" name="Text Box 55">
            <a:extLst>
              <a:ext uri="{FF2B5EF4-FFF2-40B4-BE49-F238E27FC236}">
                <a16:creationId xmlns:a16="http://schemas.microsoft.com/office/drawing/2014/main" id="{0A3447A4-7379-164E-A0E5-4C7BC600BE33}"/>
              </a:ext>
            </a:extLst>
          </p:cNvPr>
          <p:cNvSpPr txBox="1">
            <a:spLocks/>
          </p:cNvSpPr>
          <p:nvPr/>
        </p:nvSpPr>
        <p:spPr bwMode="auto">
          <a:xfrm>
            <a:off x="5312526" y="3056900"/>
            <a:ext cx="1670575" cy="400110"/>
          </a:xfrm>
          <a:prstGeom prst="rect">
            <a:avLst/>
          </a:prstGeom>
          <a:noFill/>
          <a:ln>
            <a:noFill/>
          </a:ln>
          <a:effectLst/>
        </p:spPr>
        <p:txBody>
          <a:bodyPr wrap="square" lIns="45720" rIns="45720" anchor="ctr">
            <a:spAutoFit/>
          </a:bodyP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000" b="1" dirty="0">
                <a:solidFill>
                  <a:schemeClr val="tx1"/>
                </a:solidFill>
              </a:rPr>
              <a:t>Distanciation </a:t>
            </a:r>
          </a:p>
          <a:p>
            <a:pPr algn="ctr" eaLnBrk="1">
              <a:defRPr/>
            </a:pPr>
            <a:r>
              <a:rPr lang="fr-FR" altLang="fr-FR" sz="1000" b="1" dirty="0">
                <a:solidFill>
                  <a:schemeClr val="tx1"/>
                </a:solidFill>
              </a:rPr>
              <a:t>au sein des équipes</a:t>
            </a:r>
          </a:p>
        </p:txBody>
      </p:sp>
      <p:sp>
        <p:nvSpPr>
          <p:cNvPr id="70" name="Text Box 56">
            <a:extLst>
              <a:ext uri="{FF2B5EF4-FFF2-40B4-BE49-F238E27FC236}">
                <a16:creationId xmlns:a16="http://schemas.microsoft.com/office/drawing/2014/main" id="{4B58DFD4-4707-F34F-9F95-28C57B1263FE}"/>
              </a:ext>
            </a:extLst>
          </p:cNvPr>
          <p:cNvSpPr txBox="1">
            <a:spLocks/>
          </p:cNvSpPr>
          <p:nvPr/>
        </p:nvSpPr>
        <p:spPr bwMode="auto">
          <a:xfrm>
            <a:off x="7092113" y="3056900"/>
            <a:ext cx="1550988" cy="400110"/>
          </a:xfrm>
          <a:prstGeom prst="rect">
            <a:avLst/>
          </a:prstGeom>
          <a:noFill/>
          <a:ln>
            <a:noFill/>
          </a:ln>
          <a:effectLst/>
        </p:spPr>
        <p:txBody>
          <a:bodyPr lIns="45720" rIns="45720" anchor="ctr">
            <a:spAutoFit/>
          </a:bodyP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000" b="1" dirty="0">
                <a:solidFill>
                  <a:schemeClr val="tx1"/>
                </a:solidFill>
              </a:rPr>
              <a:t>Règles </a:t>
            </a:r>
          </a:p>
          <a:p>
            <a:pPr algn="ctr" eaLnBrk="1">
              <a:defRPr/>
            </a:pPr>
            <a:r>
              <a:rPr lang="fr-FR" altLang="fr-FR" sz="1000" b="1" dirty="0">
                <a:solidFill>
                  <a:schemeClr val="tx1"/>
                </a:solidFill>
              </a:rPr>
              <a:t>d’hygiène</a:t>
            </a:r>
          </a:p>
        </p:txBody>
      </p:sp>
      <p:sp>
        <p:nvSpPr>
          <p:cNvPr id="71" name="Text Box 57">
            <a:extLst>
              <a:ext uri="{FF2B5EF4-FFF2-40B4-BE49-F238E27FC236}">
                <a16:creationId xmlns:a16="http://schemas.microsoft.com/office/drawing/2014/main" id="{323706AF-5C69-C343-A38C-B77CCBB136F3}"/>
              </a:ext>
            </a:extLst>
          </p:cNvPr>
          <p:cNvSpPr txBox="1">
            <a:spLocks/>
          </p:cNvSpPr>
          <p:nvPr/>
        </p:nvSpPr>
        <p:spPr bwMode="auto">
          <a:xfrm>
            <a:off x="8912976" y="3069724"/>
            <a:ext cx="1343025" cy="374461"/>
          </a:xfrm>
          <a:prstGeom prst="rect">
            <a:avLst/>
          </a:prstGeom>
          <a:noFill/>
          <a:ln>
            <a:noFill/>
          </a:ln>
          <a:effectLst/>
        </p:spPr>
        <p:txBody>
          <a:bodyPr lIns="45720" rIns="45720" anchor="ctr">
            <a:spAutoFit/>
          </a:bodyP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lnSpc>
                <a:spcPts val="1100"/>
              </a:lnSpc>
              <a:defRPr/>
            </a:pPr>
            <a:r>
              <a:rPr lang="fr-FR" altLang="fr-FR" sz="1000" b="1" dirty="0">
                <a:solidFill>
                  <a:schemeClr val="tx1"/>
                </a:solidFill>
              </a:rPr>
              <a:t>Règles de nettoyage et désinfection</a:t>
            </a:r>
          </a:p>
        </p:txBody>
      </p:sp>
      <p:sp>
        <p:nvSpPr>
          <p:cNvPr id="72" name="Text Box 58">
            <a:extLst>
              <a:ext uri="{FF2B5EF4-FFF2-40B4-BE49-F238E27FC236}">
                <a16:creationId xmlns:a16="http://schemas.microsoft.com/office/drawing/2014/main" id="{3D511798-1A9D-864E-82D0-5BAAF92EB68B}"/>
              </a:ext>
            </a:extLst>
          </p:cNvPr>
          <p:cNvSpPr txBox="1">
            <a:spLocks/>
          </p:cNvSpPr>
          <p:nvPr/>
        </p:nvSpPr>
        <p:spPr bwMode="auto">
          <a:xfrm>
            <a:off x="1986713" y="5530470"/>
            <a:ext cx="1398588" cy="400110"/>
          </a:xfrm>
          <a:prstGeom prst="rect">
            <a:avLst/>
          </a:prstGeom>
          <a:noFill/>
          <a:ln>
            <a:noFill/>
          </a:ln>
          <a:effectLst/>
        </p:spPr>
        <p:txBody>
          <a:bodyPr lIns="45720" rIns="45720" anchor="ctr">
            <a:spAutoFit/>
          </a:bodyPr>
          <a:lstStyle>
            <a:lvl1pPr>
              <a:defRPr sz="1600">
                <a:solidFill>
                  <a:srgbClr val="333333"/>
                </a:solidFill>
                <a:latin typeface="Arial" charset="0"/>
                <a:ea typeface="Arial" charset="0"/>
                <a:cs typeface="Arial" charset="0"/>
                <a:sym typeface="Arial" charset="0"/>
              </a:defRPr>
            </a:lvl1pPr>
            <a:lvl2pPr marL="742950" indent="-285750">
              <a:defRPr sz="1600">
                <a:solidFill>
                  <a:srgbClr val="333333"/>
                </a:solidFill>
                <a:latin typeface="Arial" charset="0"/>
                <a:ea typeface="Arial" charset="0"/>
                <a:cs typeface="Arial" charset="0"/>
                <a:sym typeface="Arial" charset="0"/>
              </a:defRPr>
            </a:lvl2pPr>
            <a:lvl3pPr marL="1143000" indent="-228600">
              <a:defRPr sz="1600">
                <a:solidFill>
                  <a:srgbClr val="333333"/>
                </a:solidFill>
                <a:latin typeface="Arial" charset="0"/>
                <a:ea typeface="Arial" charset="0"/>
                <a:cs typeface="Arial" charset="0"/>
                <a:sym typeface="Arial" charset="0"/>
              </a:defRPr>
            </a:lvl3pPr>
            <a:lvl4pPr marL="1600200" indent="-228600">
              <a:defRPr sz="1600">
                <a:solidFill>
                  <a:srgbClr val="333333"/>
                </a:solidFill>
                <a:latin typeface="Arial" charset="0"/>
                <a:ea typeface="Arial" charset="0"/>
                <a:cs typeface="Arial" charset="0"/>
                <a:sym typeface="Arial" charset="0"/>
              </a:defRPr>
            </a:lvl4pPr>
            <a:lvl5pPr marL="2057400" indent="-228600">
              <a:defRPr sz="1600">
                <a:solidFill>
                  <a:srgbClr val="333333"/>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600">
                <a:solidFill>
                  <a:srgbClr val="333333"/>
                </a:solidFill>
                <a:latin typeface="Arial" charset="0"/>
                <a:ea typeface="Arial" charset="0"/>
                <a:cs typeface="Arial" charset="0"/>
                <a:sym typeface="Arial" charset="0"/>
              </a:defRPr>
            </a:lvl9pPr>
          </a:lstStyle>
          <a:p>
            <a:pPr algn="ctr" eaLnBrk="1">
              <a:defRPr/>
            </a:pPr>
            <a:r>
              <a:rPr lang="fr-FR" altLang="fr-FR" sz="1000" b="1" dirty="0">
                <a:solidFill>
                  <a:schemeClr val="tx1"/>
                </a:solidFill>
              </a:rPr>
              <a:t>Gestes barrière </a:t>
            </a:r>
          </a:p>
          <a:p>
            <a:pPr algn="ctr" eaLnBrk="1">
              <a:defRPr/>
            </a:pPr>
            <a:r>
              <a:rPr lang="fr-FR" altLang="fr-FR" sz="1000" b="1" dirty="0">
                <a:solidFill>
                  <a:schemeClr val="tx1"/>
                </a:solidFill>
              </a:rPr>
              <a:t>vis-à-vis des clients</a:t>
            </a:r>
          </a:p>
        </p:txBody>
      </p:sp>
      <p:sp>
        <p:nvSpPr>
          <p:cNvPr id="74" name="Line 60">
            <a:extLst>
              <a:ext uri="{FF2B5EF4-FFF2-40B4-BE49-F238E27FC236}">
                <a16:creationId xmlns:a16="http://schemas.microsoft.com/office/drawing/2014/main" id="{C6D52BE5-1287-0349-9F7F-91F8355425EF}"/>
              </a:ext>
            </a:extLst>
          </p:cNvPr>
          <p:cNvSpPr>
            <a:spLocks noChangeShapeType="1"/>
          </p:cNvSpPr>
          <p:nvPr/>
        </p:nvSpPr>
        <p:spPr bwMode="auto">
          <a:xfrm flipV="1">
            <a:off x="3550401" y="1544836"/>
            <a:ext cx="0" cy="1980000"/>
          </a:xfrm>
          <a:prstGeom prst="line">
            <a:avLst/>
          </a:prstGeom>
          <a:noFill/>
          <a:ln w="25400">
            <a:solidFill>
              <a:srgbClr val="FFFFFF"/>
            </a:solidFill>
            <a:round/>
            <a:headEnd/>
            <a:tailEnd/>
          </a:ln>
          <a:effectLst/>
        </p:spPr>
        <p:txBody>
          <a:bodyPr lIns="45720" rIns="45720"/>
          <a:lstStyle/>
          <a:p>
            <a:pPr>
              <a:defRPr/>
            </a:pPr>
            <a:endParaRPr lang="fr-FR" dirty="0">
              <a:latin typeface="Arial" charset="0"/>
              <a:ea typeface="Arial" charset="0"/>
              <a:cs typeface="Arial" charset="0"/>
              <a:sym typeface="Arial" charset="0"/>
            </a:endParaRPr>
          </a:p>
        </p:txBody>
      </p:sp>
      <p:sp>
        <p:nvSpPr>
          <p:cNvPr id="76" name="Line 62">
            <a:extLst>
              <a:ext uri="{FF2B5EF4-FFF2-40B4-BE49-F238E27FC236}">
                <a16:creationId xmlns:a16="http://schemas.microsoft.com/office/drawing/2014/main" id="{39F616C4-2E50-F746-AB60-12AC64B8A1DA}"/>
              </a:ext>
            </a:extLst>
          </p:cNvPr>
          <p:cNvSpPr>
            <a:spLocks noChangeShapeType="1"/>
          </p:cNvSpPr>
          <p:nvPr/>
        </p:nvSpPr>
        <p:spPr bwMode="auto">
          <a:xfrm flipV="1">
            <a:off x="5276013" y="1544836"/>
            <a:ext cx="0" cy="1980000"/>
          </a:xfrm>
          <a:prstGeom prst="line">
            <a:avLst/>
          </a:prstGeom>
          <a:noFill/>
          <a:ln w="25400">
            <a:solidFill>
              <a:srgbClr val="FFFFFF"/>
            </a:solidFill>
            <a:round/>
            <a:headEnd/>
            <a:tailEnd/>
          </a:ln>
          <a:effectLst/>
        </p:spPr>
        <p:txBody>
          <a:bodyPr lIns="45720" rIns="45720"/>
          <a:lstStyle/>
          <a:p>
            <a:pPr>
              <a:defRPr/>
            </a:pPr>
            <a:endParaRPr lang="fr-FR" dirty="0">
              <a:latin typeface="Arial" charset="0"/>
              <a:ea typeface="Arial" charset="0"/>
              <a:cs typeface="Arial" charset="0"/>
              <a:sym typeface="Arial" charset="0"/>
            </a:endParaRPr>
          </a:p>
        </p:txBody>
      </p:sp>
      <p:sp>
        <p:nvSpPr>
          <p:cNvPr id="77" name="Line 63">
            <a:extLst>
              <a:ext uri="{FF2B5EF4-FFF2-40B4-BE49-F238E27FC236}">
                <a16:creationId xmlns:a16="http://schemas.microsoft.com/office/drawing/2014/main" id="{556F6CDC-B50A-364D-80E3-84535B8B1D01}"/>
              </a:ext>
            </a:extLst>
          </p:cNvPr>
          <p:cNvSpPr>
            <a:spLocks noChangeShapeType="1"/>
          </p:cNvSpPr>
          <p:nvPr/>
        </p:nvSpPr>
        <p:spPr bwMode="auto">
          <a:xfrm flipV="1">
            <a:off x="7003213" y="1544836"/>
            <a:ext cx="0" cy="1980000"/>
          </a:xfrm>
          <a:prstGeom prst="line">
            <a:avLst/>
          </a:prstGeom>
          <a:noFill/>
          <a:ln w="25400">
            <a:solidFill>
              <a:srgbClr val="FFFFFF"/>
            </a:solidFill>
            <a:round/>
            <a:headEnd/>
            <a:tailEnd/>
          </a:ln>
          <a:effectLst/>
        </p:spPr>
        <p:txBody>
          <a:bodyPr lIns="45720" rIns="45720"/>
          <a:lstStyle/>
          <a:p>
            <a:pPr>
              <a:defRPr/>
            </a:pPr>
            <a:endParaRPr lang="fr-FR" dirty="0">
              <a:latin typeface="Arial" charset="0"/>
              <a:ea typeface="Arial" charset="0"/>
              <a:cs typeface="Arial" charset="0"/>
              <a:sym typeface="Arial" charset="0"/>
            </a:endParaRPr>
          </a:p>
        </p:txBody>
      </p:sp>
      <p:sp>
        <p:nvSpPr>
          <p:cNvPr id="78" name="Line 64">
            <a:extLst>
              <a:ext uri="{FF2B5EF4-FFF2-40B4-BE49-F238E27FC236}">
                <a16:creationId xmlns:a16="http://schemas.microsoft.com/office/drawing/2014/main" id="{A53E898B-024B-6A4D-8649-8ACDEFBA6663}"/>
              </a:ext>
            </a:extLst>
          </p:cNvPr>
          <p:cNvSpPr>
            <a:spLocks noChangeShapeType="1"/>
          </p:cNvSpPr>
          <p:nvPr/>
        </p:nvSpPr>
        <p:spPr bwMode="auto">
          <a:xfrm flipV="1">
            <a:off x="8725651" y="1544836"/>
            <a:ext cx="0" cy="1980000"/>
          </a:xfrm>
          <a:prstGeom prst="line">
            <a:avLst/>
          </a:prstGeom>
          <a:noFill/>
          <a:ln w="25400">
            <a:solidFill>
              <a:srgbClr val="FFFFFF"/>
            </a:solidFill>
            <a:round/>
            <a:headEnd/>
            <a:tailEnd/>
          </a:ln>
          <a:effectLst/>
        </p:spPr>
        <p:txBody>
          <a:bodyPr lIns="45720" rIns="45720"/>
          <a:lstStyle/>
          <a:p>
            <a:pPr>
              <a:defRPr/>
            </a:pPr>
            <a:endParaRPr lang="fr-FR" dirty="0">
              <a:latin typeface="Arial" charset="0"/>
              <a:ea typeface="Arial" charset="0"/>
              <a:cs typeface="Arial" charset="0"/>
              <a:sym typeface="Arial" charset="0"/>
            </a:endParaRPr>
          </a:p>
        </p:txBody>
      </p:sp>
      <p:sp>
        <p:nvSpPr>
          <p:cNvPr id="79" name="Line 65">
            <a:extLst>
              <a:ext uri="{FF2B5EF4-FFF2-40B4-BE49-F238E27FC236}">
                <a16:creationId xmlns:a16="http://schemas.microsoft.com/office/drawing/2014/main" id="{6CC0D27C-1803-C744-BCE5-FC7EB024EDDD}"/>
              </a:ext>
            </a:extLst>
          </p:cNvPr>
          <p:cNvSpPr>
            <a:spLocks noChangeShapeType="1"/>
          </p:cNvSpPr>
          <p:nvPr/>
        </p:nvSpPr>
        <p:spPr bwMode="auto">
          <a:xfrm flipV="1">
            <a:off x="10443326" y="1544836"/>
            <a:ext cx="0" cy="1980000"/>
          </a:xfrm>
          <a:prstGeom prst="line">
            <a:avLst/>
          </a:prstGeom>
          <a:noFill/>
          <a:ln w="25400">
            <a:solidFill>
              <a:srgbClr val="FFFFFF"/>
            </a:solidFill>
            <a:round/>
            <a:headEnd/>
            <a:tailEnd/>
          </a:ln>
          <a:effectLst/>
        </p:spPr>
        <p:txBody>
          <a:bodyPr lIns="45720" rIns="45720"/>
          <a:lstStyle/>
          <a:p>
            <a:pPr>
              <a:defRPr/>
            </a:pPr>
            <a:endParaRPr lang="fr-FR" dirty="0">
              <a:latin typeface="Arial" charset="0"/>
              <a:ea typeface="Arial" charset="0"/>
              <a:cs typeface="Arial" charset="0"/>
              <a:sym typeface="Arial" charset="0"/>
            </a:endParaRPr>
          </a:p>
        </p:txBody>
      </p:sp>
    </p:spTree>
    <p:extLst>
      <p:ext uri="{BB962C8B-B14F-4D97-AF65-F5344CB8AC3E}">
        <p14:creationId xmlns:p14="http://schemas.microsoft.com/office/powerpoint/2010/main" val="4279283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5E5A2F76-9CAD-5547-AB8C-E2A63A6B2FD2}"/>
              </a:ext>
            </a:extLst>
          </p:cNvPr>
          <p:cNvSpPr>
            <a:spLocks noGrp="1"/>
          </p:cNvSpPr>
          <p:nvPr>
            <p:ph type="sldNum" sz="quarter" idx="10"/>
          </p:nvPr>
        </p:nvSpPr>
        <p:spPr>
          <a:xfrm>
            <a:off x="11344466" y="6549922"/>
            <a:ext cx="601447" cy="138499"/>
          </a:xfrm>
        </p:spPr>
        <p:txBody>
          <a:bodyPr/>
          <a:lstStyle/>
          <a:p>
            <a:r>
              <a:rPr lang="fr-FR" dirty="0"/>
              <a:t>Slide / </a:t>
            </a:r>
            <a:fld id="{3EA6A558-C4CA-4506-B5EC-E793D5AE9532}" type="slidenum">
              <a:rPr lang="fr-FR" smtClean="0"/>
              <a:pPr/>
              <a:t>6</a:t>
            </a:fld>
            <a:endParaRPr lang="fr-FR" dirty="0"/>
          </a:p>
        </p:txBody>
      </p:sp>
      <p:sp>
        <p:nvSpPr>
          <p:cNvPr id="5" name="Title 1">
            <a:extLst>
              <a:ext uri="{FF2B5EF4-FFF2-40B4-BE49-F238E27FC236}">
                <a16:creationId xmlns:a16="http://schemas.microsoft.com/office/drawing/2014/main" id="{8850606B-D3F9-0247-9F04-162B2E22963B}"/>
              </a:ext>
            </a:extLst>
          </p:cNvPr>
          <p:cNvSpPr>
            <a:spLocks noGrp="1"/>
          </p:cNvSpPr>
          <p:nvPr>
            <p:ph type="title"/>
          </p:nvPr>
        </p:nvSpPr>
        <p:spPr>
          <a:xfrm>
            <a:off x="336000" y="169579"/>
            <a:ext cx="11520000" cy="1082502"/>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fr-FR" sz="3200" dirty="0">
                <a:solidFill>
                  <a:schemeClr val="tx1"/>
                </a:solidFill>
              </a:rPr>
              <a:t>Les EXIGENCES PAR thématique </a:t>
            </a:r>
            <a:endParaRPr lang="fr-FR" sz="2400" dirty="0"/>
          </a:p>
        </p:txBody>
      </p:sp>
      <p:graphicFrame>
        <p:nvGraphicFramePr>
          <p:cNvPr id="6" name="Tableau 5"/>
          <p:cNvGraphicFramePr>
            <a:graphicFrameLocks noGrp="1"/>
          </p:cNvGraphicFramePr>
          <p:nvPr>
            <p:extLst>
              <p:ext uri="{D42A27DB-BD31-4B8C-83A1-F6EECF244321}">
                <p14:modId xmlns:p14="http://schemas.microsoft.com/office/powerpoint/2010/main" val="1631243960"/>
              </p:ext>
            </p:extLst>
          </p:nvPr>
        </p:nvGraphicFramePr>
        <p:xfrm>
          <a:off x="1027070" y="799247"/>
          <a:ext cx="10317396" cy="5726223"/>
        </p:xfrm>
        <a:graphic>
          <a:graphicData uri="http://schemas.openxmlformats.org/drawingml/2006/table">
            <a:tbl>
              <a:tblPr firstRow="1" bandRow="1">
                <a:tableStyleId>{5C22544A-7EE6-4342-B048-85BDC9FD1C3A}</a:tableStyleId>
              </a:tblPr>
              <a:tblGrid>
                <a:gridCol w="1570039">
                  <a:extLst>
                    <a:ext uri="{9D8B030D-6E8A-4147-A177-3AD203B41FA5}">
                      <a16:colId xmlns:a16="http://schemas.microsoft.com/office/drawing/2014/main" val="20000"/>
                    </a:ext>
                  </a:extLst>
                </a:gridCol>
                <a:gridCol w="4037242">
                  <a:extLst>
                    <a:ext uri="{9D8B030D-6E8A-4147-A177-3AD203B41FA5}">
                      <a16:colId xmlns:a16="http://schemas.microsoft.com/office/drawing/2014/main" val="20001"/>
                    </a:ext>
                  </a:extLst>
                </a:gridCol>
                <a:gridCol w="4710115">
                  <a:extLst>
                    <a:ext uri="{9D8B030D-6E8A-4147-A177-3AD203B41FA5}">
                      <a16:colId xmlns:a16="http://schemas.microsoft.com/office/drawing/2014/main" val="20002"/>
                    </a:ext>
                  </a:extLst>
                </a:gridCol>
              </a:tblGrid>
              <a:tr h="831384">
                <a:tc>
                  <a:txBody>
                    <a:bodyPr/>
                    <a:lstStyle/>
                    <a:p>
                      <a:endParaRPr lang="fr-FR" dirty="0"/>
                    </a:p>
                  </a:txBody>
                  <a:tcPr/>
                </a:tc>
                <a:tc>
                  <a:txBody>
                    <a:bodyPr/>
                    <a:lstStyle/>
                    <a:p>
                      <a:r>
                        <a:rPr lang="fr-FR" dirty="0"/>
                        <a:t>Exigences</a:t>
                      </a:r>
                      <a:r>
                        <a:rPr lang="fr-FR" baseline="0" dirty="0"/>
                        <a:t> du protocole sanitaire </a:t>
                      </a:r>
                      <a:endParaRPr lang="fr-FR" dirty="0"/>
                    </a:p>
                  </a:txBody>
                  <a:tcPr/>
                </a:tc>
                <a:tc>
                  <a:txBody>
                    <a:bodyPr/>
                    <a:lstStyle/>
                    <a:p>
                      <a:r>
                        <a:rPr lang="fr-FR" dirty="0">
                          <a:solidFill>
                            <a:schemeClr val="bg1"/>
                          </a:solidFill>
                        </a:rPr>
                        <a:t>Moyens de mise en œuvre</a:t>
                      </a:r>
                    </a:p>
                  </a:txBody>
                  <a:tcPr/>
                </a:tc>
                <a:extLst>
                  <a:ext uri="{0D108BD9-81ED-4DB2-BD59-A6C34878D82A}">
                    <a16:rowId xmlns:a16="http://schemas.microsoft.com/office/drawing/2014/main" val="10000"/>
                  </a:ext>
                </a:extLst>
              </a:tr>
              <a:tr h="689105">
                <a:tc>
                  <a:txBody>
                    <a:bodyPr/>
                    <a:lstStyle/>
                    <a:p>
                      <a:endParaRPr lang="fr-FR" dirty="0">
                        <a:solidFill>
                          <a:schemeClr val="tx1"/>
                        </a:solidFill>
                      </a:endParaRPr>
                    </a:p>
                  </a:txBody>
                  <a:tcPr/>
                </a:tc>
                <a:tc>
                  <a:txBody>
                    <a:bodyPr/>
                    <a:lstStyle/>
                    <a:p>
                      <a:pPr>
                        <a:spcAft>
                          <a:spcPts val="0"/>
                        </a:spcAft>
                      </a:pPr>
                      <a:r>
                        <a:rPr lang="it-IT" sz="1100" dirty="0">
                          <a:solidFill>
                            <a:schemeClr val="tx1"/>
                          </a:solidFill>
                          <a:effectLst/>
                          <a:latin typeface="+mj-lt"/>
                          <a:ea typeface="Times New Roman" panose="02020603050405020304" pitchFamily="18" charset="0"/>
                        </a:rPr>
                        <a:t>La direction </a:t>
                      </a:r>
                      <a:r>
                        <a:rPr lang="it-IT" sz="1100" b="1" dirty="0">
                          <a:solidFill>
                            <a:schemeClr val="tx1"/>
                          </a:solidFill>
                          <a:effectLst/>
                          <a:latin typeface="+mj-lt"/>
                          <a:ea typeface="Times New Roman" panose="02020603050405020304" pitchFamily="18" charset="0"/>
                        </a:rPr>
                        <a:t>formalise les mesures de prévention</a:t>
                      </a:r>
                      <a:r>
                        <a:rPr lang="it-IT" sz="1100" dirty="0">
                          <a:solidFill>
                            <a:schemeClr val="tx1"/>
                          </a:solidFill>
                          <a:effectLst/>
                          <a:latin typeface="+mj-lt"/>
                          <a:ea typeface="Times New Roman" panose="02020603050405020304" pitchFamily="18" charset="0"/>
                        </a:rPr>
                        <a:t> adoptées dans le cadre des recommandations du Haut Conseil de la Santé Publique, et nomme un </a:t>
                      </a:r>
                      <a:r>
                        <a:rPr lang="it-IT" sz="1100" b="1" dirty="0">
                          <a:solidFill>
                            <a:schemeClr val="tx1"/>
                          </a:solidFill>
                          <a:effectLst/>
                          <a:latin typeface="+mj-lt"/>
                          <a:ea typeface="Times New Roman" panose="02020603050405020304" pitchFamily="18" charset="0"/>
                        </a:rPr>
                        <a:t>référent  «protocole sanitaire»</a:t>
                      </a:r>
                      <a:r>
                        <a:rPr lang="it-IT" sz="1100" dirty="0">
                          <a:solidFill>
                            <a:schemeClr val="tx1"/>
                          </a:solidFill>
                          <a:effectLst/>
                          <a:latin typeface="+mj-lt"/>
                          <a:ea typeface="Times New Roman" panose="02020603050405020304" pitchFamily="18" charset="0"/>
                        </a:rPr>
                        <a:t>  qui s'assure de la mise à jour et du respect des règles et bonnes pratiques au sein de chaque établissement.</a:t>
                      </a:r>
                      <a:r>
                        <a:rPr lang="fr-FR" sz="1100" kern="1200" dirty="0">
                          <a:solidFill>
                            <a:schemeClr val="dk1"/>
                          </a:solidFill>
                          <a:effectLst/>
                          <a:latin typeface="+mj-lt"/>
                          <a:ea typeface="+mn-ea"/>
                          <a:cs typeface="+mn-cs"/>
                        </a:rPr>
                        <a:t> Elle met à jour le Document unique d’évaluation des risques (DUER) et y annexe les mesures sanitaires prises.</a:t>
                      </a:r>
                      <a:endParaRPr lang="fr-FR" sz="1100" dirty="0">
                        <a:solidFill>
                          <a:schemeClr val="tx1"/>
                        </a:solidFill>
                        <a:effectLst/>
                        <a:latin typeface="+mj-lt"/>
                        <a:ea typeface="Times New Roman" panose="02020603050405020304" pitchFamily="18" charset="0"/>
                      </a:endParaRPr>
                    </a:p>
                  </a:txBody>
                  <a:tcPr marL="68580" marR="68580" marT="0" marB="0"/>
                </a:tc>
                <a:tc>
                  <a:txBody>
                    <a:bodyPr/>
                    <a:lstStyle/>
                    <a:p>
                      <a:pPr marL="180975" indent="-180975" algn="l" defTabSz="914400" rtl="0" eaLnBrk="1" latinLnBrk="0" hangingPunct="1">
                        <a:buFontTx/>
                        <a:buChar char="-"/>
                      </a:pPr>
                      <a:r>
                        <a:rPr lang="fr-FR" sz="1100" kern="1200" dirty="0">
                          <a:solidFill>
                            <a:schemeClr val="tx1"/>
                          </a:solidFill>
                          <a:latin typeface="+mj-lt"/>
                          <a:ea typeface="+mn-ea"/>
                          <a:cs typeface="+mn-cs"/>
                        </a:rPr>
                        <a:t>Guide rédigé</a:t>
                      </a:r>
                    </a:p>
                    <a:p>
                      <a:pPr marL="180975" indent="-180975" algn="l" defTabSz="914400" rtl="0" eaLnBrk="1" latinLnBrk="0" hangingPunct="1">
                        <a:buFontTx/>
                        <a:buChar char="-"/>
                      </a:pPr>
                      <a:r>
                        <a:rPr lang="fr-FR" sz="1100" kern="1200" dirty="0">
                          <a:solidFill>
                            <a:schemeClr val="tx1"/>
                          </a:solidFill>
                          <a:latin typeface="+mj-lt"/>
                          <a:ea typeface="+mn-ea"/>
                          <a:cs typeface="+mn-cs"/>
                        </a:rPr>
                        <a:t>Référent nommé (nom , prénom, poste et responsabilité au sein de la structure)</a:t>
                      </a:r>
                    </a:p>
                  </a:txBody>
                  <a:tcPr/>
                </a:tc>
                <a:extLst>
                  <a:ext uri="{0D108BD9-81ED-4DB2-BD59-A6C34878D82A}">
                    <a16:rowId xmlns:a16="http://schemas.microsoft.com/office/drawing/2014/main" val="10001"/>
                  </a:ext>
                </a:extLst>
              </a:tr>
              <a:tr h="1068149">
                <a:tc>
                  <a:txBody>
                    <a:bodyPr/>
                    <a:lstStyle/>
                    <a:p>
                      <a:endParaRPr lang="fr-FR" dirty="0">
                        <a:solidFill>
                          <a:schemeClr val="tx1"/>
                        </a:solidFill>
                      </a:endParaRPr>
                    </a:p>
                  </a:txBody>
                  <a:tcPr/>
                </a:tc>
                <a:tc>
                  <a:txBody>
                    <a:bodyPr/>
                    <a:lstStyle/>
                    <a:p>
                      <a:pPr>
                        <a:spcAft>
                          <a:spcPts val="0"/>
                        </a:spcAft>
                      </a:pPr>
                      <a:r>
                        <a:rPr lang="it-IT" sz="1100" b="0" dirty="0">
                          <a:solidFill>
                            <a:schemeClr val="tx1"/>
                          </a:solidFill>
                          <a:effectLst/>
                          <a:latin typeface="+mj-lt"/>
                          <a:ea typeface="Times New Roman" panose="02020603050405020304" pitchFamily="18" charset="0"/>
                        </a:rPr>
                        <a:t>La direction fournit les moyens nécessaires pour s'assurer de la maîtrise du risque Covid-19</a:t>
                      </a:r>
                      <a:endParaRPr lang="fr-FR" sz="1100" b="0" dirty="0">
                        <a:solidFill>
                          <a:schemeClr val="tx1"/>
                        </a:solidFill>
                        <a:effectLst/>
                        <a:latin typeface="+mj-lt"/>
                        <a:ea typeface="Times New Roman" panose="02020603050405020304" pitchFamily="18" charset="0"/>
                      </a:endParaRPr>
                    </a:p>
                  </a:txBody>
                  <a:tcPr marL="68580" marR="68580" marT="0" marB="0"/>
                </a:tc>
                <a:tc>
                  <a:txBody>
                    <a:bodyPr/>
                    <a:lstStyle/>
                    <a:p>
                      <a:pPr marL="180975" indent="-180975" algn="l" defTabSz="914400" rtl="0" eaLnBrk="1" latinLnBrk="0" hangingPunct="1">
                        <a:buFontTx/>
                        <a:buChar char="-"/>
                      </a:pPr>
                      <a:r>
                        <a:rPr lang="fr-FR" sz="1100" b="0" kern="1200" dirty="0">
                          <a:solidFill>
                            <a:schemeClr val="tx1"/>
                          </a:solidFill>
                          <a:latin typeface="+mj-lt"/>
                          <a:ea typeface="+mn-ea"/>
                          <a:cs typeface="+mn-cs"/>
                        </a:rPr>
                        <a:t>Présence des moyens matériels (équipements disponibles)</a:t>
                      </a:r>
                    </a:p>
                    <a:p>
                      <a:pPr marL="180975" indent="-180975" algn="l" defTabSz="914400" rtl="0" eaLnBrk="1" latinLnBrk="0" hangingPunct="1">
                        <a:buFontTx/>
                        <a:buChar char="-"/>
                      </a:pPr>
                      <a:r>
                        <a:rPr lang="fr-FR" sz="1100" b="0" kern="1200" dirty="0">
                          <a:solidFill>
                            <a:schemeClr val="tx1"/>
                          </a:solidFill>
                          <a:latin typeface="+mj-lt"/>
                          <a:ea typeface="+mn-ea"/>
                          <a:cs typeface="+mn-cs"/>
                        </a:rPr>
                        <a:t>Moyens budgétaires (estimation des besoins en cohérence) </a:t>
                      </a:r>
                    </a:p>
                    <a:p>
                      <a:pPr marL="180975" indent="-180975" algn="l" defTabSz="914400" rtl="0" eaLnBrk="1" latinLnBrk="0" hangingPunct="1">
                        <a:buFontTx/>
                        <a:buChar char="-"/>
                      </a:pPr>
                      <a:r>
                        <a:rPr lang="fr-FR" sz="1100" b="0" kern="1200" dirty="0">
                          <a:solidFill>
                            <a:schemeClr val="tx1"/>
                          </a:solidFill>
                          <a:latin typeface="+mj-lt"/>
                          <a:ea typeface="+mn-ea"/>
                          <a:cs typeface="+mn-cs"/>
                        </a:rPr>
                        <a:t>Moyens humains (organisation du personnel)</a:t>
                      </a:r>
                    </a:p>
                    <a:p>
                      <a:pPr marL="180975" indent="-180975" algn="l" defTabSz="914400" rtl="0" eaLnBrk="1" latinLnBrk="0" hangingPunct="1">
                        <a:buFontTx/>
                        <a:buChar char="-"/>
                      </a:pPr>
                      <a:r>
                        <a:rPr lang="fr-FR" sz="1100" b="0" kern="1200" dirty="0">
                          <a:solidFill>
                            <a:schemeClr val="tx1"/>
                          </a:solidFill>
                          <a:latin typeface="+mj-lt"/>
                          <a:ea typeface="+mn-ea"/>
                          <a:cs typeface="+mn-cs"/>
                        </a:rPr>
                        <a:t>Procédures, consignes et système de gestion des stocks mis en place…</a:t>
                      </a:r>
                    </a:p>
                  </a:txBody>
                  <a:tcPr/>
                </a:tc>
                <a:extLst>
                  <a:ext uri="{0D108BD9-81ED-4DB2-BD59-A6C34878D82A}">
                    <a16:rowId xmlns:a16="http://schemas.microsoft.com/office/drawing/2014/main" val="10003"/>
                  </a:ext>
                </a:extLst>
              </a:tr>
              <a:tr h="641530">
                <a:tc>
                  <a:txBody>
                    <a:bodyPr/>
                    <a:lstStyle/>
                    <a:p>
                      <a:endParaRPr lang="fr-FR">
                        <a:solidFill>
                          <a:schemeClr val="tx1"/>
                        </a:solidFill>
                      </a:endParaRPr>
                    </a:p>
                  </a:txBody>
                  <a:tcPr/>
                </a:tc>
                <a:tc>
                  <a:txBody>
                    <a:bodyPr/>
                    <a:lstStyle/>
                    <a:p>
                      <a:pPr>
                        <a:spcAft>
                          <a:spcPts val="0"/>
                        </a:spcAft>
                      </a:pPr>
                      <a:r>
                        <a:rPr lang="fr-FR" sz="1100" b="0" dirty="0">
                          <a:solidFill>
                            <a:schemeClr val="tx1"/>
                          </a:solidFill>
                          <a:effectLst/>
                          <a:latin typeface="+mj-lt"/>
                          <a:ea typeface="Times New Roman" panose="02020603050405020304" pitchFamily="18" charset="0"/>
                        </a:rPr>
                        <a:t>Les </a:t>
                      </a:r>
                      <a:r>
                        <a:rPr lang="fr-FR" sz="1100" b="1" dirty="0">
                          <a:solidFill>
                            <a:schemeClr val="tx1"/>
                          </a:solidFill>
                          <a:effectLst/>
                          <a:latin typeface="+mj-lt"/>
                          <a:ea typeface="Times New Roman" panose="02020603050405020304" pitchFamily="18" charset="0"/>
                        </a:rPr>
                        <a:t>équipes ou les représentants du personnel</a:t>
                      </a:r>
                      <a:r>
                        <a:rPr lang="fr-FR" sz="1100" b="0" dirty="0">
                          <a:solidFill>
                            <a:schemeClr val="tx1"/>
                          </a:solidFill>
                          <a:effectLst/>
                          <a:latin typeface="+mj-lt"/>
                          <a:ea typeface="Times New Roman" panose="02020603050405020304" pitchFamily="18" charset="0"/>
                        </a:rPr>
                        <a:t> (si existants) / CSE sont </a:t>
                      </a:r>
                      <a:r>
                        <a:rPr lang="fr-FR" sz="1100" b="1" dirty="0">
                          <a:solidFill>
                            <a:schemeClr val="tx1"/>
                          </a:solidFill>
                          <a:effectLst/>
                          <a:latin typeface="+mj-lt"/>
                          <a:ea typeface="Times New Roman" panose="02020603050405020304" pitchFamily="18" charset="0"/>
                        </a:rPr>
                        <a:t>informés</a:t>
                      </a:r>
                      <a:r>
                        <a:rPr lang="fr-FR" sz="1100" b="0" baseline="0" dirty="0">
                          <a:solidFill>
                            <a:schemeClr val="tx1"/>
                          </a:solidFill>
                          <a:effectLst/>
                          <a:latin typeface="+mj-lt"/>
                          <a:ea typeface="Times New Roman" panose="02020603050405020304" pitchFamily="18" charset="0"/>
                        </a:rPr>
                        <a:t> </a:t>
                      </a:r>
                      <a:r>
                        <a:rPr lang="fr-FR" sz="1100" b="0" dirty="0">
                          <a:solidFill>
                            <a:schemeClr val="tx1"/>
                          </a:solidFill>
                          <a:effectLst/>
                          <a:latin typeface="+mj-lt"/>
                          <a:ea typeface="Times New Roman" panose="02020603050405020304" pitchFamily="18" charset="0"/>
                        </a:rPr>
                        <a:t>lors de</a:t>
                      </a:r>
                      <a:r>
                        <a:rPr lang="fr-FR" sz="1100" b="0" baseline="0" dirty="0">
                          <a:solidFill>
                            <a:schemeClr val="tx1"/>
                          </a:solidFill>
                          <a:effectLst/>
                          <a:latin typeface="+mj-lt"/>
                          <a:ea typeface="Times New Roman" panose="02020603050405020304" pitchFamily="18" charset="0"/>
                        </a:rPr>
                        <a:t> l’identification des risques et sont associés à la définition des mesures sanitaires.</a:t>
                      </a:r>
                    </a:p>
                  </a:txBody>
                  <a:tcPr marL="68580" marR="68580" marT="0" marB="0"/>
                </a:tc>
                <a:tc>
                  <a:txBody>
                    <a:bodyPr/>
                    <a:lstStyle/>
                    <a:p>
                      <a:pPr marL="180975" indent="-180975" algn="l" defTabSz="914400" rtl="0" eaLnBrk="1" fontAlgn="ctr" latinLnBrk="0" hangingPunct="1">
                        <a:buFontTx/>
                        <a:buChar char="-"/>
                      </a:pPr>
                      <a:r>
                        <a:rPr lang="fr-FR" sz="1100" b="0" kern="1200" dirty="0">
                          <a:solidFill>
                            <a:schemeClr val="tx1"/>
                          </a:solidFill>
                          <a:latin typeface="+mj-lt"/>
                          <a:ea typeface="+mn-ea"/>
                          <a:cs typeface="+mn-cs"/>
                        </a:rPr>
                        <a:t>Planning de </a:t>
                      </a:r>
                      <a:r>
                        <a:rPr lang="fr-FR" sz="1100" b="0" kern="1200" baseline="0" dirty="0">
                          <a:solidFill>
                            <a:schemeClr val="tx1"/>
                          </a:solidFill>
                          <a:latin typeface="+mj-lt"/>
                          <a:ea typeface="+mn-ea"/>
                          <a:cs typeface="+mn-cs"/>
                        </a:rPr>
                        <a:t>réunion ou équivalent</a:t>
                      </a:r>
                      <a:endParaRPr lang="fr-FR" sz="1100" b="0" kern="1200" dirty="0">
                        <a:solidFill>
                          <a:schemeClr val="tx1"/>
                        </a:solidFill>
                        <a:latin typeface="+mj-lt"/>
                        <a:ea typeface="+mn-ea"/>
                        <a:cs typeface="+mn-cs"/>
                      </a:endParaRPr>
                    </a:p>
                  </a:txBody>
                  <a:tcPr marL="95250" marR="6350" marT="6350" marB="0"/>
                </a:tc>
                <a:extLst>
                  <a:ext uri="{0D108BD9-81ED-4DB2-BD59-A6C34878D82A}">
                    <a16:rowId xmlns:a16="http://schemas.microsoft.com/office/drawing/2014/main" val="10005"/>
                  </a:ext>
                </a:extLst>
              </a:tr>
              <a:tr h="1129648">
                <a:tc>
                  <a:txBody>
                    <a:bodyPr/>
                    <a:lstStyle/>
                    <a:p>
                      <a:endParaRPr lang="fr-FR">
                        <a:solidFill>
                          <a:schemeClr val="tx1"/>
                        </a:solidFill>
                      </a:endParaRPr>
                    </a:p>
                  </a:txBody>
                  <a:tcPr/>
                </a:tc>
                <a:tc>
                  <a:txBody>
                    <a:bodyPr/>
                    <a:lstStyle/>
                    <a:p>
                      <a:pPr>
                        <a:spcAft>
                          <a:spcPts val="0"/>
                        </a:spcAft>
                      </a:pPr>
                      <a:r>
                        <a:rPr lang="it-IT" sz="1100" b="0" dirty="0">
                          <a:solidFill>
                            <a:schemeClr val="tx1"/>
                          </a:solidFill>
                          <a:effectLst/>
                          <a:latin typeface="+mj-lt"/>
                          <a:ea typeface="Times New Roman" panose="02020603050405020304" pitchFamily="18" charset="0"/>
                        </a:rPr>
                        <a:t>La direction fait un </a:t>
                      </a:r>
                      <a:r>
                        <a:rPr lang="it-IT" sz="1100" b="1" dirty="0">
                          <a:solidFill>
                            <a:schemeClr val="tx1"/>
                          </a:solidFill>
                          <a:effectLst/>
                          <a:latin typeface="+mj-lt"/>
                          <a:ea typeface="Times New Roman" panose="02020603050405020304" pitchFamily="18" charset="0"/>
                        </a:rPr>
                        <a:t>point quotidien avec ses équipes ou avec son référent</a:t>
                      </a:r>
                      <a:r>
                        <a:rPr lang="it-IT" sz="1100" b="0" dirty="0">
                          <a:solidFill>
                            <a:schemeClr val="tx1"/>
                          </a:solidFill>
                          <a:effectLst/>
                          <a:latin typeface="+mj-lt"/>
                          <a:ea typeface="Times New Roman" panose="02020603050405020304" pitchFamily="18" charset="0"/>
                        </a:rPr>
                        <a:t> – dans le respect des règles de distanciation physique</a:t>
                      </a:r>
                      <a:r>
                        <a:rPr lang="it-IT" sz="1100" b="0" baseline="0" dirty="0">
                          <a:solidFill>
                            <a:schemeClr val="tx1"/>
                          </a:solidFill>
                          <a:effectLst/>
                          <a:latin typeface="+mj-lt"/>
                          <a:ea typeface="Times New Roman" panose="02020603050405020304" pitchFamily="18" charset="0"/>
                        </a:rPr>
                        <a:t> </a:t>
                      </a:r>
                      <a:r>
                        <a:rPr lang="it-IT" sz="1100" b="0" dirty="0">
                          <a:solidFill>
                            <a:schemeClr val="tx1"/>
                          </a:solidFill>
                          <a:effectLst/>
                          <a:latin typeface="+mj-lt"/>
                          <a:ea typeface="Times New Roman" panose="02020603050405020304" pitchFamily="18" charset="0"/>
                        </a:rPr>
                        <a:t>sur l'évolution de la situation (stock de masques, stock de solutions désinfectantes, nombre de cas suspects ou avérés au sein des équipes, respect des consignes....) pour s'assurer de l'adéquation des mesures prises et les ajuster le cas-échéant</a:t>
                      </a:r>
                      <a:endParaRPr lang="fr-FR" sz="1100" b="0" dirty="0">
                        <a:solidFill>
                          <a:schemeClr val="tx1"/>
                        </a:solidFill>
                        <a:effectLst/>
                        <a:latin typeface="+mj-lt"/>
                        <a:ea typeface="Times New Roman" panose="02020603050405020304" pitchFamily="18" charset="0"/>
                      </a:endParaRPr>
                    </a:p>
                  </a:txBody>
                  <a:tcPr marL="68580" marR="68580" marT="0" marB="0"/>
                </a:tc>
                <a:tc>
                  <a:txBody>
                    <a:bodyPr/>
                    <a:lstStyle/>
                    <a:p>
                      <a:pPr marL="180975" indent="-180975" algn="l" defTabSz="914400" rtl="0" eaLnBrk="1" fontAlgn="ctr" latinLnBrk="0" hangingPunct="1">
                        <a:buFontTx/>
                        <a:buChar char="-"/>
                      </a:pPr>
                      <a:r>
                        <a:rPr lang="fr-FR" sz="1100" b="0" kern="1200" dirty="0">
                          <a:solidFill>
                            <a:schemeClr val="tx1"/>
                          </a:solidFill>
                          <a:latin typeface="+mj-lt"/>
                          <a:ea typeface="+mn-ea"/>
                          <a:cs typeface="+mn-cs"/>
                        </a:rPr>
                        <a:t>Organisation de réunion d’équipe quotidienne mis en place spécifiquement pour la gestion de la situation sanitaire</a:t>
                      </a:r>
                    </a:p>
                  </a:txBody>
                  <a:tcPr marL="95250" marR="6350" marT="6350" marB="0"/>
                </a:tc>
                <a:extLst>
                  <a:ext uri="{0D108BD9-81ED-4DB2-BD59-A6C34878D82A}">
                    <a16:rowId xmlns:a16="http://schemas.microsoft.com/office/drawing/2014/main" val="10004"/>
                  </a:ext>
                </a:extLst>
              </a:tr>
              <a:tr h="802540">
                <a:tc>
                  <a:txBody>
                    <a:bodyPr/>
                    <a:lstStyle/>
                    <a:p>
                      <a:endParaRPr lang="fr-FR" dirty="0">
                        <a:solidFill>
                          <a:schemeClr val="tx1"/>
                        </a:solidFill>
                      </a:endParaRPr>
                    </a:p>
                  </a:txBody>
                  <a:tcPr/>
                </a:tc>
                <a:tc>
                  <a:txBody>
                    <a:bodyPr/>
                    <a:lstStyle/>
                    <a:p>
                      <a:pPr>
                        <a:spcAft>
                          <a:spcPts val="0"/>
                        </a:spcAft>
                      </a:pPr>
                      <a:r>
                        <a:rPr lang="fr-FR" sz="1100" b="0" dirty="0">
                          <a:solidFill>
                            <a:schemeClr val="tx1"/>
                          </a:solidFill>
                          <a:effectLst/>
                          <a:latin typeface="+mj-lt"/>
                          <a:ea typeface="Times New Roman" panose="02020603050405020304" pitchFamily="18" charset="0"/>
                        </a:rPr>
                        <a:t>Dans les établissements avec différents</a:t>
                      </a:r>
                      <a:r>
                        <a:rPr lang="fr-FR" sz="1100" b="0" baseline="0" dirty="0">
                          <a:solidFill>
                            <a:schemeClr val="tx1"/>
                          </a:solidFill>
                          <a:effectLst/>
                          <a:latin typeface="+mj-lt"/>
                          <a:ea typeface="Times New Roman" panose="02020603050405020304" pitchFamily="18" charset="0"/>
                        </a:rPr>
                        <a:t> départements et chefs de service</a:t>
                      </a:r>
                      <a:r>
                        <a:rPr lang="fr-FR" sz="1100" b="0" dirty="0">
                          <a:solidFill>
                            <a:schemeClr val="tx1"/>
                          </a:solidFill>
                          <a:effectLst/>
                          <a:latin typeface="+mj-lt"/>
                          <a:ea typeface="Times New Roman" panose="02020603050405020304" pitchFamily="18" charset="0"/>
                        </a:rPr>
                        <a:t>, chaque manager</a:t>
                      </a:r>
                      <a:r>
                        <a:rPr lang="fr-FR" sz="1100" b="0" baseline="0" dirty="0">
                          <a:solidFill>
                            <a:schemeClr val="tx1"/>
                          </a:solidFill>
                          <a:effectLst/>
                          <a:latin typeface="+mj-lt"/>
                          <a:ea typeface="Times New Roman" panose="02020603050405020304" pitchFamily="18" charset="0"/>
                        </a:rPr>
                        <a:t> </a:t>
                      </a:r>
                      <a:r>
                        <a:rPr lang="fr-FR" sz="1100" b="0" dirty="0">
                          <a:solidFill>
                            <a:schemeClr val="tx1"/>
                          </a:solidFill>
                          <a:effectLst/>
                          <a:latin typeface="+mj-lt"/>
                          <a:ea typeface="Times New Roman" panose="02020603050405020304" pitchFamily="18" charset="0"/>
                        </a:rPr>
                        <a:t>effectue avec son équipe un point quotidien</a:t>
                      </a:r>
                      <a:r>
                        <a:rPr lang="fr-FR" sz="1100" b="0" baseline="0" dirty="0">
                          <a:solidFill>
                            <a:schemeClr val="tx1"/>
                          </a:solidFill>
                          <a:effectLst/>
                          <a:latin typeface="+mj-lt"/>
                          <a:ea typeface="Times New Roman" panose="02020603050405020304" pitchFamily="18" charset="0"/>
                        </a:rPr>
                        <a:t> à la prise de poste sur le rappel des consignes et partage les dernières informations avec elle. A cette occasion, les évènements de la veille sont partagés</a:t>
                      </a:r>
                      <a:endParaRPr lang="fr-FR" sz="1100" b="0" dirty="0">
                        <a:solidFill>
                          <a:schemeClr val="tx1"/>
                        </a:solidFill>
                        <a:effectLst/>
                        <a:latin typeface="+mj-lt"/>
                        <a:ea typeface="Times New Roman" panose="02020603050405020304" pitchFamily="18" charset="0"/>
                      </a:endParaRPr>
                    </a:p>
                  </a:txBody>
                  <a:tcPr marL="68580" marR="68580" marT="0" marB="0"/>
                </a:tc>
                <a:tc>
                  <a:txBody>
                    <a:bodyPr/>
                    <a:lstStyle/>
                    <a:p>
                      <a:pPr marL="180975" marR="0" lvl="0" indent="-180975" algn="l" defTabSz="914400" rtl="0" eaLnBrk="1" fontAlgn="ctr" latinLnBrk="0" hangingPunct="1">
                        <a:lnSpc>
                          <a:spcPct val="100000"/>
                        </a:lnSpc>
                        <a:spcBef>
                          <a:spcPts val="0"/>
                        </a:spcBef>
                        <a:spcAft>
                          <a:spcPts val="0"/>
                        </a:spcAft>
                        <a:buClrTx/>
                        <a:buSzTx/>
                        <a:buFontTx/>
                        <a:buChar char="-"/>
                        <a:tabLst/>
                        <a:defRPr/>
                      </a:pPr>
                      <a:r>
                        <a:rPr lang="fr-FR" sz="1100" b="0" kern="1200" dirty="0">
                          <a:solidFill>
                            <a:schemeClr val="tx1"/>
                          </a:solidFill>
                          <a:latin typeface="+mj-lt"/>
                          <a:ea typeface="+mn-ea"/>
                          <a:cs typeface="+mn-cs"/>
                        </a:rPr>
                        <a:t>Organisation de réunion d’équipe quotidienne mis en place spécifiquement pour la gestion de la situation sanitaire</a:t>
                      </a:r>
                    </a:p>
                  </a:txBody>
                  <a:tcPr marL="95250" marR="6350" marT="6350" marB="0"/>
                </a:tc>
                <a:extLst>
                  <a:ext uri="{0D108BD9-81ED-4DB2-BD59-A6C34878D82A}">
                    <a16:rowId xmlns:a16="http://schemas.microsoft.com/office/drawing/2014/main" val="10006"/>
                  </a:ext>
                </a:extLst>
              </a:tr>
            </a:tbl>
          </a:graphicData>
        </a:graphic>
      </p:graphicFrame>
      <p:pic>
        <p:nvPicPr>
          <p:cNvPr id="8" name="Image 7"/>
          <p:cNvPicPr>
            <a:picLocks noChangeAspect="1"/>
          </p:cNvPicPr>
          <p:nvPr/>
        </p:nvPicPr>
        <p:blipFill>
          <a:blip r:embed="rId3"/>
          <a:stretch>
            <a:fillRect/>
          </a:stretch>
        </p:blipFill>
        <p:spPr>
          <a:xfrm>
            <a:off x="1027070" y="638569"/>
            <a:ext cx="1238858" cy="1212265"/>
          </a:xfrm>
          <a:prstGeom prst="rect">
            <a:avLst/>
          </a:prstGeom>
        </p:spPr>
      </p:pic>
    </p:spTree>
    <p:extLst>
      <p:ext uri="{BB962C8B-B14F-4D97-AF65-F5344CB8AC3E}">
        <p14:creationId xmlns:p14="http://schemas.microsoft.com/office/powerpoint/2010/main" val="2899364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5E5A2F76-9CAD-5547-AB8C-E2A63A6B2FD2}"/>
              </a:ext>
            </a:extLst>
          </p:cNvPr>
          <p:cNvSpPr>
            <a:spLocks noGrp="1"/>
          </p:cNvSpPr>
          <p:nvPr>
            <p:ph type="sldNum" sz="quarter" idx="10"/>
          </p:nvPr>
        </p:nvSpPr>
        <p:spPr>
          <a:xfrm>
            <a:off x="11344466" y="6549922"/>
            <a:ext cx="601447" cy="138499"/>
          </a:xfrm>
        </p:spPr>
        <p:txBody>
          <a:bodyPr/>
          <a:lstStyle/>
          <a:p>
            <a:r>
              <a:rPr lang="fr-FR" dirty="0"/>
              <a:t>Slide / </a:t>
            </a:r>
            <a:fld id="{3EA6A558-C4CA-4506-B5EC-E793D5AE9532}" type="slidenum">
              <a:rPr lang="fr-FR" smtClean="0"/>
              <a:pPr/>
              <a:t>7</a:t>
            </a:fld>
            <a:endParaRPr lang="fr-FR" dirty="0"/>
          </a:p>
        </p:txBody>
      </p:sp>
      <p:sp>
        <p:nvSpPr>
          <p:cNvPr id="5" name="Title 1">
            <a:extLst>
              <a:ext uri="{FF2B5EF4-FFF2-40B4-BE49-F238E27FC236}">
                <a16:creationId xmlns:a16="http://schemas.microsoft.com/office/drawing/2014/main" id="{8850606B-D3F9-0247-9F04-162B2E22963B}"/>
              </a:ext>
            </a:extLst>
          </p:cNvPr>
          <p:cNvSpPr>
            <a:spLocks noGrp="1"/>
          </p:cNvSpPr>
          <p:nvPr>
            <p:ph type="title"/>
          </p:nvPr>
        </p:nvSpPr>
        <p:spPr>
          <a:xfrm>
            <a:off x="336000" y="169579"/>
            <a:ext cx="11520000" cy="1082502"/>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fr-FR" sz="3200" dirty="0">
                <a:solidFill>
                  <a:schemeClr val="tx1"/>
                </a:solidFill>
              </a:rPr>
              <a:t>Les EXIGENCES PAR thématique </a:t>
            </a:r>
            <a:endParaRPr lang="fr-FR" sz="2400" dirty="0"/>
          </a:p>
        </p:txBody>
      </p:sp>
      <p:graphicFrame>
        <p:nvGraphicFramePr>
          <p:cNvPr id="6" name="Tableau 5"/>
          <p:cNvGraphicFramePr>
            <a:graphicFrameLocks noGrp="1"/>
          </p:cNvGraphicFramePr>
          <p:nvPr>
            <p:extLst>
              <p:ext uri="{D42A27DB-BD31-4B8C-83A1-F6EECF244321}">
                <p14:modId xmlns:p14="http://schemas.microsoft.com/office/powerpoint/2010/main" val="3983897841"/>
              </p:ext>
            </p:extLst>
          </p:nvPr>
        </p:nvGraphicFramePr>
        <p:xfrm>
          <a:off x="875999" y="1252080"/>
          <a:ext cx="9984657" cy="3391704"/>
        </p:xfrm>
        <a:graphic>
          <a:graphicData uri="http://schemas.openxmlformats.org/drawingml/2006/table">
            <a:tbl>
              <a:tblPr firstRow="1" bandRow="1">
                <a:tableStyleId>{5C22544A-7EE6-4342-B048-85BDC9FD1C3A}</a:tableStyleId>
              </a:tblPr>
              <a:tblGrid>
                <a:gridCol w="1634915">
                  <a:extLst>
                    <a:ext uri="{9D8B030D-6E8A-4147-A177-3AD203B41FA5}">
                      <a16:colId xmlns:a16="http://schemas.microsoft.com/office/drawing/2014/main" val="20000"/>
                    </a:ext>
                  </a:extLst>
                </a:gridCol>
                <a:gridCol w="4561690">
                  <a:extLst>
                    <a:ext uri="{9D8B030D-6E8A-4147-A177-3AD203B41FA5}">
                      <a16:colId xmlns:a16="http://schemas.microsoft.com/office/drawing/2014/main" val="20001"/>
                    </a:ext>
                  </a:extLst>
                </a:gridCol>
                <a:gridCol w="3788052">
                  <a:extLst>
                    <a:ext uri="{9D8B030D-6E8A-4147-A177-3AD203B41FA5}">
                      <a16:colId xmlns:a16="http://schemas.microsoft.com/office/drawing/2014/main" val="20002"/>
                    </a:ext>
                  </a:extLst>
                </a:gridCol>
              </a:tblGrid>
              <a:tr h="831384">
                <a:tc>
                  <a:txBody>
                    <a:bodyPr/>
                    <a:lstStyle/>
                    <a:p>
                      <a:endParaRPr lang="fr-FR" dirty="0"/>
                    </a:p>
                  </a:txBody>
                  <a:tcPr/>
                </a:tc>
                <a:tc>
                  <a:txBody>
                    <a:bodyPr/>
                    <a:lstStyle/>
                    <a:p>
                      <a:r>
                        <a:rPr lang="fr-FR" dirty="0"/>
                        <a:t>Exigences</a:t>
                      </a:r>
                      <a:r>
                        <a:rPr lang="fr-FR" baseline="0" dirty="0"/>
                        <a:t> du protocole sanitaire</a:t>
                      </a:r>
                      <a:endParaRPr lang="fr-FR" dirty="0"/>
                    </a:p>
                  </a:txBody>
                  <a:tcPr/>
                </a:tc>
                <a:tc>
                  <a:txBody>
                    <a:bodyPr/>
                    <a:lstStyle/>
                    <a:p>
                      <a:r>
                        <a:rPr lang="fr-FR" dirty="0">
                          <a:solidFill>
                            <a:schemeClr val="bg1"/>
                          </a:solidFill>
                        </a:rPr>
                        <a:t>Moyens de mise en œuvre</a:t>
                      </a:r>
                    </a:p>
                  </a:txBody>
                  <a:tcPr/>
                </a:tc>
                <a:extLst>
                  <a:ext uri="{0D108BD9-81ED-4DB2-BD59-A6C34878D82A}">
                    <a16:rowId xmlns:a16="http://schemas.microsoft.com/office/drawing/2014/main" val="10000"/>
                  </a:ext>
                </a:extLst>
              </a:tr>
              <a:tr h="831384">
                <a:tc>
                  <a:txBody>
                    <a:bodyPr/>
                    <a:lstStyle/>
                    <a:p>
                      <a:pPr algn="l"/>
                      <a:r>
                        <a:rPr lang="fr-FR" sz="1200" b="1" dirty="0"/>
                        <a:t>Information </a:t>
                      </a:r>
                    </a:p>
                  </a:txBody>
                  <a:tcPr/>
                </a:tc>
                <a:tc>
                  <a:txBody>
                    <a:bodyPr/>
                    <a:lstStyle/>
                    <a:p>
                      <a:pPr algn="l">
                        <a:spcAft>
                          <a:spcPts val="0"/>
                        </a:spcAft>
                      </a:pPr>
                      <a:r>
                        <a:rPr lang="it-IT" sz="1200" b="0" dirty="0">
                          <a:solidFill>
                            <a:schemeClr val="tx1"/>
                          </a:solidFill>
                          <a:effectLst/>
                          <a:latin typeface="+mj-lt"/>
                          <a:ea typeface="Times New Roman" panose="02020603050405020304" pitchFamily="18" charset="0"/>
                        </a:rPr>
                        <a:t>Un </a:t>
                      </a:r>
                      <a:r>
                        <a:rPr lang="it-IT" sz="1200" b="1" dirty="0">
                          <a:solidFill>
                            <a:schemeClr val="tx1"/>
                          </a:solidFill>
                          <a:effectLst/>
                          <a:latin typeface="+mj-lt"/>
                          <a:ea typeface="Times New Roman" panose="02020603050405020304" pitchFamily="18" charset="0"/>
                        </a:rPr>
                        <a:t>guide</a:t>
                      </a:r>
                      <a:r>
                        <a:rPr lang="it-IT" sz="1200" b="0" dirty="0">
                          <a:solidFill>
                            <a:schemeClr val="tx1"/>
                          </a:solidFill>
                          <a:effectLst/>
                          <a:latin typeface="+mj-lt"/>
                          <a:ea typeface="Times New Roman" panose="02020603050405020304" pitchFamily="18" charset="0"/>
                        </a:rPr>
                        <a:t> (charte, manuel, instruction …) précise les </a:t>
                      </a:r>
                      <a:r>
                        <a:rPr lang="it-IT" sz="1200" b="1" dirty="0">
                          <a:solidFill>
                            <a:schemeClr val="tx1"/>
                          </a:solidFill>
                          <a:effectLst/>
                          <a:latin typeface="+mj-lt"/>
                          <a:ea typeface="Times New Roman" panose="02020603050405020304" pitchFamily="18" charset="0"/>
                        </a:rPr>
                        <a:t>modes opératoires</a:t>
                      </a:r>
                      <a:r>
                        <a:rPr lang="it-IT" sz="1200" b="0" dirty="0">
                          <a:solidFill>
                            <a:schemeClr val="tx1"/>
                          </a:solidFill>
                          <a:effectLst/>
                          <a:latin typeface="+mj-lt"/>
                          <a:ea typeface="Times New Roman" panose="02020603050405020304" pitchFamily="18" charset="0"/>
                        </a:rPr>
                        <a:t> qui doivent être respectés par le personnel dans chaque zone de l'établissement pour assurer les gestes barrières, les règles d'hygiène, la distanciation physique et la gestion des cas suspects.</a:t>
                      </a:r>
                    </a:p>
                  </a:txBody>
                  <a:tcPr marL="68580" marR="68580" marT="0" marB="0"/>
                </a:tc>
                <a:tc>
                  <a:txBody>
                    <a:bodyPr/>
                    <a:lstStyle/>
                    <a:p>
                      <a:pPr marL="171450" indent="-171450" algn="l" defTabSz="914400" rtl="0" eaLnBrk="1" latinLnBrk="0" hangingPunct="1">
                        <a:buFontTx/>
                        <a:buChar char="-"/>
                      </a:pPr>
                      <a:r>
                        <a:rPr lang="fr-FR" sz="1200" b="0" kern="1200" dirty="0">
                          <a:solidFill>
                            <a:schemeClr val="tx1"/>
                          </a:solidFill>
                          <a:latin typeface="+mj-lt"/>
                          <a:ea typeface="+mn-ea"/>
                          <a:cs typeface="+mn-cs"/>
                        </a:rPr>
                        <a:t>Présence et accessibilité du guide des bonnes pratiques mis en place.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it-IT" sz="1200" b="0" kern="1200" dirty="0">
                          <a:solidFill>
                            <a:schemeClr val="tx1"/>
                          </a:solidFill>
                          <a:latin typeface="+mj-lt"/>
                          <a:ea typeface="+mn-ea"/>
                          <a:cs typeface="+mn-cs"/>
                        </a:rPr>
                        <a:t>Les règles et bonnes pratiques  sont affichées.</a:t>
                      </a:r>
                      <a:r>
                        <a:rPr lang="fr-FR" sz="1200" b="0" kern="1200" dirty="0">
                          <a:solidFill>
                            <a:schemeClr val="tx1"/>
                          </a:solidFill>
                          <a:latin typeface="+mj-lt"/>
                          <a:ea typeface="+mn-ea"/>
                          <a:cs typeface="+mn-cs"/>
                        </a:rPr>
                        <a:t>(Collaborateurs et clients)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200" b="0" i="0" kern="1200" dirty="0">
                          <a:solidFill>
                            <a:schemeClr val="tx1"/>
                          </a:solidFill>
                          <a:latin typeface="+mj-lt"/>
                          <a:ea typeface="+mn-ea"/>
                          <a:cs typeface="+mn-cs"/>
                        </a:rPr>
                        <a:t>Les représentants du personnel, en particulier les représentants de proximité et le CSE sont associés</a:t>
                      </a:r>
                      <a:r>
                        <a:rPr lang="fr-FR" sz="1200" b="0" i="0" kern="1200" baseline="0" dirty="0">
                          <a:solidFill>
                            <a:schemeClr val="tx1"/>
                          </a:solidFill>
                          <a:latin typeface="+mj-lt"/>
                          <a:ea typeface="+mn-ea"/>
                          <a:cs typeface="+mn-cs"/>
                        </a:rPr>
                        <a:t> à la diffusion des nouvelles consignes</a:t>
                      </a:r>
                      <a:endParaRPr lang="fr-FR" sz="1200" b="0" kern="1200" dirty="0">
                        <a:solidFill>
                          <a:schemeClr val="tx1"/>
                        </a:solidFill>
                        <a:latin typeface="+mj-lt"/>
                        <a:ea typeface="+mn-ea"/>
                        <a:cs typeface="+mn-cs"/>
                      </a:endParaRPr>
                    </a:p>
                  </a:txBody>
                  <a:tcPr/>
                </a:tc>
                <a:extLst>
                  <a:ext uri="{0D108BD9-81ED-4DB2-BD59-A6C34878D82A}">
                    <a16:rowId xmlns:a16="http://schemas.microsoft.com/office/drawing/2014/main" val="10002"/>
                  </a:ext>
                </a:extLst>
              </a:tr>
              <a:tr h="831383">
                <a:tc>
                  <a:txBody>
                    <a:bodyPr/>
                    <a:lstStyle/>
                    <a:p>
                      <a:pPr algn="l"/>
                      <a:r>
                        <a:rPr lang="fr-FR" sz="1200" b="1" dirty="0"/>
                        <a:t>Formation</a:t>
                      </a:r>
                    </a:p>
                  </a:txBody>
                  <a:tcPr/>
                </a:tc>
                <a:tc>
                  <a:txBody>
                    <a:bodyPr/>
                    <a:lstStyle/>
                    <a:p>
                      <a:pPr marL="0" indent="0" algn="l">
                        <a:spcAft>
                          <a:spcPts val="0"/>
                        </a:spcAft>
                        <a:buFont typeface="Arial" panose="020B0604020202020204" pitchFamily="34" charset="0"/>
                        <a:buNone/>
                      </a:pPr>
                      <a:r>
                        <a:rPr lang="it-IT" sz="1200" b="1" dirty="0">
                          <a:solidFill>
                            <a:schemeClr val="tx1"/>
                          </a:solidFill>
                          <a:effectLst/>
                          <a:latin typeface="+mj-lt"/>
                          <a:ea typeface="Times New Roman" panose="02020603050405020304" pitchFamily="18" charset="0"/>
                        </a:rPr>
                        <a:t>Les équipes sont formées</a:t>
                      </a:r>
                      <a:r>
                        <a:rPr lang="it-IT" sz="1200" b="0" dirty="0">
                          <a:solidFill>
                            <a:schemeClr val="tx1"/>
                          </a:solidFill>
                          <a:effectLst/>
                          <a:latin typeface="+mj-lt"/>
                          <a:ea typeface="Times New Roman" panose="02020603050405020304" pitchFamily="18" charset="0"/>
                        </a:rPr>
                        <a:t> aux règles et bonnes pratiques du protocole sanitaire, cette formation fait l’objet d’un justificatif.</a:t>
                      </a:r>
                    </a:p>
                    <a:p>
                      <a:pPr marL="0" indent="0" algn="l">
                        <a:spcAft>
                          <a:spcPts val="0"/>
                        </a:spcAft>
                        <a:buFont typeface="Arial" panose="020B0604020202020204" pitchFamily="34" charset="0"/>
                        <a:buNone/>
                      </a:pPr>
                      <a:r>
                        <a:rPr lang="it-IT" sz="1200" b="0" dirty="0">
                          <a:solidFill>
                            <a:schemeClr val="tx1"/>
                          </a:solidFill>
                          <a:effectLst/>
                          <a:latin typeface="+mj-lt"/>
                          <a:ea typeface="Times New Roman" panose="02020603050405020304" pitchFamily="18" charset="0"/>
                        </a:rPr>
                        <a:t>Un soin tout particulier es</a:t>
                      </a:r>
                      <a:r>
                        <a:rPr lang="it-IT" sz="1200" b="0" baseline="0" dirty="0">
                          <a:solidFill>
                            <a:schemeClr val="tx1"/>
                          </a:solidFill>
                          <a:effectLst/>
                          <a:latin typeface="+mj-lt"/>
                          <a:ea typeface="Times New Roman" panose="02020603050405020304" pitchFamily="18" charset="0"/>
                        </a:rPr>
                        <a:t>t porté à la formation des </a:t>
                      </a:r>
                      <a:r>
                        <a:rPr lang="it-IT" sz="1200" b="1" baseline="0" dirty="0">
                          <a:solidFill>
                            <a:schemeClr val="tx1"/>
                          </a:solidFill>
                          <a:effectLst/>
                          <a:latin typeface="+mj-lt"/>
                          <a:ea typeface="Times New Roman" panose="02020603050405020304" pitchFamily="18" charset="0"/>
                        </a:rPr>
                        <a:t>nouveaux arrivants / renforts / changements de poste</a:t>
                      </a:r>
                      <a:endParaRPr lang="it-IT" sz="1200" b="1" dirty="0">
                        <a:solidFill>
                          <a:schemeClr val="tx1"/>
                        </a:solidFill>
                        <a:effectLst/>
                        <a:latin typeface="+mj-lt"/>
                        <a:ea typeface="Times New Roman" panose="02020603050405020304" pitchFamily="18" charset="0"/>
                      </a:endParaRPr>
                    </a:p>
                    <a:p>
                      <a:pPr algn="l">
                        <a:spcAft>
                          <a:spcPts val="0"/>
                        </a:spcAft>
                      </a:pPr>
                      <a:endParaRPr lang="it-IT" sz="1200" b="0" dirty="0">
                        <a:solidFill>
                          <a:schemeClr val="tx1"/>
                        </a:solidFill>
                        <a:effectLst/>
                        <a:latin typeface="+mj-lt"/>
                        <a:ea typeface="Times New Roman" panose="02020603050405020304" pitchFamily="18" charset="0"/>
                      </a:endParaRPr>
                    </a:p>
                    <a:p>
                      <a:pPr algn="l">
                        <a:spcAft>
                          <a:spcPts val="0"/>
                        </a:spcAft>
                      </a:pPr>
                      <a:endParaRPr lang="it-IT" sz="1200" b="0" dirty="0">
                        <a:solidFill>
                          <a:schemeClr val="tx1"/>
                        </a:solidFill>
                        <a:effectLst/>
                        <a:latin typeface="+mj-lt"/>
                        <a:ea typeface="Times New Roman" panose="02020603050405020304" pitchFamily="18" charset="0"/>
                      </a:endParaRPr>
                    </a:p>
                  </a:txBody>
                  <a:tcPr marL="68580" marR="68580" marT="0" marB="0"/>
                </a:tc>
                <a:tc>
                  <a:txBody>
                    <a:bodyPr/>
                    <a:lstStyle/>
                    <a:p>
                      <a:pPr marL="171450" indent="-171450" algn="l">
                        <a:buFontTx/>
                        <a:buChar char="-"/>
                      </a:pPr>
                      <a:r>
                        <a:rPr lang="fr-FR" sz="1200" b="0" dirty="0">
                          <a:solidFill>
                            <a:schemeClr val="tx1"/>
                          </a:solidFill>
                          <a:latin typeface="+mj-lt"/>
                        </a:rPr>
                        <a:t>Utilisation de E </a:t>
                      </a:r>
                      <a:r>
                        <a:rPr lang="fr-FR" sz="1200" b="0" dirty="0" err="1">
                          <a:solidFill>
                            <a:schemeClr val="tx1"/>
                          </a:solidFill>
                          <a:latin typeface="+mj-lt"/>
                        </a:rPr>
                        <a:t>learning</a:t>
                      </a:r>
                      <a:r>
                        <a:rPr lang="fr-FR" sz="1200" b="0" dirty="0">
                          <a:solidFill>
                            <a:schemeClr val="tx1"/>
                          </a:solidFill>
                          <a:latin typeface="+mj-lt"/>
                        </a:rPr>
                        <a:t> génériques. </a:t>
                      </a:r>
                    </a:p>
                    <a:p>
                      <a:pPr marL="171450" indent="-171450" algn="l">
                        <a:buFontTx/>
                        <a:buChar char="-"/>
                      </a:pPr>
                      <a:r>
                        <a:rPr lang="fr-FR" sz="1200" b="0" dirty="0">
                          <a:solidFill>
                            <a:schemeClr val="tx1"/>
                          </a:solidFill>
                          <a:latin typeface="+mj-lt"/>
                        </a:rPr>
                        <a:t>Des formations complémentaires propres à chaque établissement pourront être effectuées en complément</a:t>
                      </a:r>
                    </a:p>
                    <a:p>
                      <a:pPr marL="171450" indent="-171450" algn="l">
                        <a:buFontTx/>
                        <a:buChar char="-"/>
                      </a:pPr>
                      <a:r>
                        <a:rPr lang="fr-FR" sz="1200" b="0" dirty="0">
                          <a:solidFill>
                            <a:schemeClr val="tx1"/>
                          </a:solidFill>
                          <a:latin typeface="+mj-lt"/>
                        </a:rPr>
                        <a:t>On constate des rappels ‘bienveillants’ des consignes par l’encadrement (cf.</a:t>
                      </a:r>
                      <a:r>
                        <a:rPr lang="fr-FR" sz="1200" b="0" baseline="0" dirty="0">
                          <a:solidFill>
                            <a:schemeClr val="tx1"/>
                          </a:solidFill>
                          <a:latin typeface="+mj-lt"/>
                        </a:rPr>
                        <a:t> §8)</a:t>
                      </a:r>
                      <a:endParaRPr lang="fr-FR" sz="1200" b="0" dirty="0">
                        <a:solidFill>
                          <a:schemeClr val="tx1"/>
                        </a:solidFill>
                        <a:latin typeface="+mj-lt"/>
                      </a:endParaRPr>
                    </a:p>
                  </a:txBody>
                  <a:tcPr/>
                </a:tc>
                <a:extLst>
                  <a:ext uri="{0D108BD9-81ED-4DB2-BD59-A6C34878D82A}">
                    <a16:rowId xmlns:a16="http://schemas.microsoft.com/office/drawing/2014/main" val="10004"/>
                  </a:ext>
                </a:extLst>
              </a:tr>
            </a:tbl>
          </a:graphicData>
        </a:graphic>
      </p:graphicFrame>
      <p:pic>
        <p:nvPicPr>
          <p:cNvPr id="2" name="Image 1"/>
          <p:cNvPicPr>
            <a:picLocks noChangeAspect="1"/>
          </p:cNvPicPr>
          <p:nvPr/>
        </p:nvPicPr>
        <p:blipFill>
          <a:blip r:embed="rId3"/>
          <a:stretch>
            <a:fillRect/>
          </a:stretch>
        </p:blipFill>
        <p:spPr>
          <a:xfrm>
            <a:off x="646934" y="835809"/>
            <a:ext cx="1475845" cy="1250127"/>
          </a:xfrm>
          <a:prstGeom prst="rect">
            <a:avLst/>
          </a:prstGeom>
          <a:solidFill>
            <a:schemeClr val="bg1"/>
          </a:solidFill>
        </p:spPr>
      </p:pic>
    </p:spTree>
    <p:extLst>
      <p:ext uri="{BB962C8B-B14F-4D97-AF65-F5344CB8AC3E}">
        <p14:creationId xmlns:p14="http://schemas.microsoft.com/office/powerpoint/2010/main" val="649325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1462216" y="4732958"/>
            <a:ext cx="8835081" cy="171347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space réservé du numéro de diapositive 2">
            <a:extLst>
              <a:ext uri="{FF2B5EF4-FFF2-40B4-BE49-F238E27FC236}">
                <a16:creationId xmlns:a16="http://schemas.microsoft.com/office/drawing/2014/main" id="{5E5A2F76-9CAD-5547-AB8C-E2A63A6B2FD2}"/>
              </a:ext>
            </a:extLst>
          </p:cNvPr>
          <p:cNvSpPr>
            <a:spLocks noGrp="1"/>
          </p:cNvSpPr>
          <p:nvPr>
            <p:ph type="sldNum" sz="quarter" idx="10"/>
          </p:nvPr>
        </p:nvSpPr>
        <p:spPr>
          <a:xfrm>
            <a:off x="11344466" y="6549922"/>
            <a:ext cx="601447" cy="138499"/>
          </a:xfrm>
        </p:spPr>
        <p:txBody>
          <a:bodyPr/>
          <a:lstStyle/>
          <a:p>
            <a:r>
              <a:rPr lang="fr-FR" dirty="0"/>
              <a:t>Slide / </a:t>
            </a:r>
            <a:fld id="{3EA6A558-C4CA-4506-B5EC-E793D5AE9532}" type="slidenum">
              <a:rPr lang="fr-FR" smtClean="0"/>
              <a:pPr/>
              <a:t>8</a:t>
            </a:fld>
            <a:endParaRPr lang="fr-FR" dirty="0"/>
          </a:p>
        </p:txBody>
      </p:sp>
      <p:sp>
        <p:nvSpPr>
          <p:cNvPr id="5" name="Title 1">
            <a:extLst>
              <a:ext uri="{FF2B5EF4-FFF2-40B4-BE49-F238E27FC236}">
                <a16:creationId xmlns:a16="http://schemas.microsoft.com/office/drawing/2014/main" id="{8850606B-D3F9-0247-9F04-162B2E22963B}"/>
              </a:ext>
            </a:extLst>
          </p:cNvPr>
          <p:cNvSpPr>
            <a:spLocks noGrp="1"/>
          </p:cNvSpPr>
          <p:nvPr>
            <p:ph type="title"/>
          </p:nvPr>
        </p:nvSpPr>
        <p:spPr>
          <a:xfrm>
            <a:off x="336000" y="169579"/>
            <a:ext cx="11520000" cy="1082502"/>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fr-FR" sz="3200" dirty="0">
                <a:solidFill>
                  <a:schemeClr val="tx1"/>
                </a:solidFill>
              </a:rPr>
              <a:t>Les EXIGENCES PAR thématique </a:t>
            </a:r>
            <a:endParaRPr lang="fr-FR" sz="2400" dirty="0"/>
          </a:p>
        </p:txBody>
      </p:sp>
      <p:graphicFrame>
        <p:nvGraphicFramePr>
          <p:cNvPr id="6" name="Tableau 5"/>
          <p:cNvGraphicFramePr>
            <a:graphicFrameLocks noGrp="1"/>
          </p:cNvGraphicFramePr>
          <p:nvPr>
            <p:extLst>
              <p:ext uri="{D42A27DB-BD31-4B8C-83A1-F6EECF244321}">
                <p14:modId xmlns:p14="http://schemas.microsoft.com/office/powerpoint/2010/main" val="1930261536"/>
              </p:ext>
            </p:extLst>
          </p:nvPr>
        </p:nvGraphicFramePr>
        <p:xfrm>
          <a:off x="876000" y="1252080"/>
          <a:ext cx="10019162" cy="3300264"/>
        </p:xfrm>
        <a:graphic>
          <a:graphicData uri="http://schemas.openxmlformats.org/drawingml/2006/table">
            <a:tbl>
              <a:tblPr firstRow="1" bandRow="1">
                <a:tableStyleId>{5C22544A-7EE6-4342-B048-85BDC9FD1C3A}</a:tableStyleId>
              </a:tblPr>
              <a:tblGrid>
                <a:gridCol w="1640565">
                  <a:extLst>
                    <a:ext uri="{9D8B030D-6E8A-4147-A177-3AD203B41FA5}">
                      <a16:colId xmlns:a16="http://schemas.microsoft.com/office/drawing/2014/main" val="20000"/>
                    </a:ext>
                  </a:extLst>
                </a:gridCol>
                <a:gridCol w="4687327">
                  <a:extLst>
                    <a:ext uri="{9D8B030D-6E8A-4147-A177-3AD203B41FA5}">
                      <a16:colId xmlns:a16="http://schemas.microsoft.com/office/drawing/2014/main" val="20001"/>
                    </a:ext>
                  </a:extLst>
                </a:gridCol>
                <a:gridCol w="3691270">
                  <a:extLst>
                    <a:ext uri="{9D8B030D-6E8A-4147-A177-3AD203B41FA5}">
                      <a16:colId xmlns:a16="http://schemas.microsoft.com/office/drawing/2014/main" val="20002"/>
                    </a:ext>
                  </a:extLst>
                </a:gridCol>
              </a:tblGrid>
              <a:tr h="831384">
                <a:tc>
                  <a:txBody>
                    <a:bodyPr/>
                    <a:lstStyle/>
                    <a:p>
                      <a:endParaRPr lang="fr-FR" dirty="0"/>
                    </a:p>
                  </a:txBody>
                  <a:tcPr/>
                </a:tc>
                <a:tc>
                  <a:txBody>
                    <a:bodyPr/>
                    <a:lstStyle/>
                    <a:p>
                      <a:r>
                        <a:rPr lang="fr-FR" dirty="0"/>
                        <a:t>Exigences</a:t>
                      </a:r>
                      <a:r>
                        <a:rPr lang="fr-FR" baseline="0" dirty="0"/>
                        <a:t> du protocole sanitaire</a:t>
                      </a:r>
                      <a:endParaRPr lang="fr-FR" dirty="0"/>
                    </a:p>
                  </a:txBody>
                  <a:tcPr/>
                </a:tc>
                <a:tc>
                  <a:txBody>
                    <a:bodyPr/>
                    <a:lstStyle/>
                    <a:p>
                      <a:r>
                        <a:rPr lang="fr-FR" dirty="0">
                          <a:solidFill>
                            <a:schemeClr val="bg1"/>
                          </a:solidFill>
                        </a:rPr>
                        <a:t>Moyens de mise en œuvre</a:t>
                      </a:r>
                    </a:p>
                  </a:txBody>
                  <a:tcPr/>
                </a:tc>
                <a:extLst>
                  <a:ext uri="{0D108BD9-81ED-4DB2-BD59-A6C34878D82A}">
                    <a16:rowId xmlns:a16="http://schemas.microsoft.com/office/drawing/2014/main" val="10000"/>
                  </a:ext>
                </a:extLst>
              </a:tr>
              <a:tr h="831384">
                <a:tc>
                  <a:txBody>
                    <a:bodyPr/>
                    <a:lstStyle/>
                    <a:p>
                      <a:endParaRPr lang="fr-FR" dirty="0"/>
                    </a:p>
                  </a:txBody>
                  <a:tcPr/>
                </a:tc>
                <a:tc>
                  <a:txBody>
                    <a:bodyPr/>
                    <a:lstStyle/>
                    <a:p>
                      <a:pPr marL="171450" indent="-171450">
                        <a:spcAft>
                          <a:spcPts val="0"/>
                        </a:spcAft>
                        <a:buFont typeface="Arial" panose="020B0604020202020204" pitchFamily="34" charset="0"/>
                        <a:buChar char="•"/>
                      </a:pPr>
                      <a:r>
                        <a:rPr lang="it-IT" sz="1200" b="0" kern="1200" dirty="0">
                          <a:solidFill>
                            <a:schemeClr val="tx1"/>
                          </a:solidFill>
                          <a:effectLst/>
                          <a:latin typeface="+mn-lt"/>
                          <a:ea typeface="Times New Roman" panose="02020603050405020304" pitchFamily="18" charset="0"/>
                          <a:cs typeface="+mn-cs"/>
                        </a:rPr>
                        <a:t>Les </a:t>
                      </a:r>
                      <a:r>
                        <a:rPr lang="it-IT" sz="1200" b="1" kern="1200" dirty="0">
                          <a:solidFill>
                            <a:schemeClr val="tx1"/>
                          </a:solidFill>
                          <a:effectLst/>
                          <a:latin typeface="+mn-lt"/>
                          <a:ea typeface="Times New Roman" panose="02020603050405020304" pitchFamily="18" charset="0"/>
                          <a:cs typeface="+mn-cs"/>
                        </a:rPr>
                        <a:t>équipes hôtelières</a:t>
                      </a:r>
                      <a:r>
                        <a:rPr lang="it-IT" sz="1200" b="0" kern="1200" dirty="0">
                          <a:solidFill>
                            <a:schemeClr val="tx1"/>
                          </a:solidFill>
                          <a:effectLst/>
                          <a:latin typeface="+mn-lt"/>
                          <a:ea typeface="Times New Roman" panose="02020603050405020304" pitchFamily="18" charset="0"/>
                          <a:cs typeface="+mn-cs"/>
                        </a:rPr>
                        <a:t> portent un masque approprié. </a:t>
                      </a:r>
                    </a:p>
                    <a:p>
                      <a:pPr marL="171450" indent="-171450">
                        <a:spcAft>
                          <a:spcPts val="0"/>
                        </a:spcAft>
                        <a:buFont typeface="Arial" panose="020B0604020202020204" pitchFamily="34" charset="0"/>
                        <a:buChar char="•"/>
                      </a:pPr>
                      <a:r>
                        <a:rPr lang="it-IT" sz="1200" b="0" kern="1200" dirty="0">
                          <a:solidFill>
                            <a:schemeClr val="tx1"/>
                          </a:solidFill>
                          <a:effectLst/>
                          <a:latin typeface="+mn-lt"/>
                          <a:ea typeface="Times New Roman" panose="02020603050405020304" pitchFamily="18" charset="0"/>
                          <a:cs typeface="+mn-cs"/>
                        </a:rPr>
                        <a:t>Pour le </a:t>
                      </a:r>
                      <a:r>
                        <a:rPr lang="it-IT" sz="1200" b="1" kern="1200" dirty="0">
                          <a:solidFill>
                            <a:schemeClr val="tx1"/>
                          </a:solidFill>
                          <a:effectLst/>
                          <a:latin typeface="+mn-lt"/>
                          <a:ea typeface="Times New Roman" panose="02020603050405020304" pitchFamily="18" charset="0"/>
                          <a:cs typeface="+mn-cs"/>
                        </a:rPr>
                        <a:t>personnel de salle et de restauration</a:t>
                      </a:r>
                      <a:r>
                        <a:rPr lang="it-IT" sz="1200" b="0" kern="1200" dirty="0">
                          <a:solidFill>
                            <a:schemeClr val="tx1"/>
                          </a:solidFill>
                          <a:effectLst/>
                          <a:latin typeface="+mn-lt"/>
                          <a:ea typeface="Times New Roman" panose="02020603050405020304" pitchFamily="18" charset="0"/>
                          <a:cs typeface="+mn-cs"/>
                        </a:rPr>
                        <a:t>, il est prévu le port du masque obligatoire et un lavage de mains/au gel au moins toutes les heures, y compris pour le personnel travaillant au </a:t>
                      </a:r>
                      <a:r>
                        <a:rPr lang="it-IT" sz="1200" b="1" kern="1200" dirty="0">
                          <a:solidFill>
                            <a:schemeClr val="tx1"/>
                          </a:solidFill>
                          <a:effectLst/>
                          <a:latin typeface="+mn-lt"/>
                          <a:ea typeface="Times New Roman" panose="02020603050405020304" pitchFamily="18" charset="0"/>
                          <a:cs typeface="+mn-cs"/>
                        </a:rPr>
                        <a:t>comptoir.</a:t>
                      </a:r>
                      <a:endParaRPr lang="it-IT" sz="1200" b="0" strike="sngStrike" kern="1200" dirty="0">
                        <a:solidFill>
                          <a:schemeClr val="tx1"/>
                        </a:solidFill>
                        <a:effectLst/>
                        <a:latin typeface="+mn-lt"/>
                        <a:ea typeface="Times New Roman" panose="02020603050405020304" pitchFamily="18" charset="0"/>
                        <a:cs typeface="+mn-cs"/>
                      </a:endParaRPr>
                    </a:p>
                    <a:p>
                      <a:pPr marL="171450" indent="-171450">
                        <a:spcAft>
                          <a:spcPts val="0"/>
                        </a:spcAft>
                        <a:buFont typeface="Arial" panose="020B0604020202020204" pitchFamily="34" charset="0"/>
                        <a:buChar char="•"/>
                      </a:pPr>
                      <a:r>
                        <a:rPr lang="it-IT" sz="1200" b="0" kern="1200" dirty="0">
                          <a:solidFill>
                            <a:schemeClr val="tx1"/>
                          </a:solidFill>
                          <a:effectLst/>
                          <a:latin typeface="+mn-lt"/>
                          <a:ea typeface="Times New Roman" panose="02020603050405020304" pitchFamily="18" charset="0"/>
                          <a:cs typeface="+mn-cs"/>
                        </a:rPr>
                        <a:t>Dans les </a:t>
                      </a:r>
                      <a:r>
                        <a:rPr lang="it-IT" sz="1200" b="1" kern="1200" dirty="0">
                          <a:solidFill>
                            <a:schemeClr val="tx1"/>
                          </a:solidFill>
                          <a:effectLst/>
                          <a:latin typeface="+mn-lt"/>
                          <a:ea typeface="Times New Roman" panose="02020603050405020304" pitchFamily="18" charset="0"/>
                          <a:cs typeface="+mn-cs"/>
                        </a:rPr>
                        <a:t>cuisines</a:t>
                      </a:r>
                      <a:r>
                        <a:rPr lang="it-IT" sz="1200" b="0" kern="1200" dirty="0">
                          <a:solidFill>
                            <a:schemeClr val="tx1"/>
                          </a:solidFill>
                          <a:effectLst/>
                          <a:latin typeface="+mn-lt"/>
                          <a:ea typeface="Times New Roman" panose="02020603050405020304" pitchFamily="18" charset="0"/>
                          <a:cs typeface="+mn-cs"/>
                        </a:rPr>
                        <a:t>, il est prévu un lavage de mains toutes les 30’ (ou le port de gants). Le port de charlottes (ou équivalent type filet) est obligatoire. Le port d’un masque approprié l’est aussi</a:t>
                      </a:r>
                      <a:endParaRPr lang="fr-FR" sz="1200" b="0" dirty="0">
                        <a:solidFill>
                          <a:schemeClr val="tx1"/>
                        </a:solidFill>
                        <a:effectLst/>
                        <a:latin typeface="+mj-lt"/>
                        <a:ea typeface="Times New Roman" panose="02020603050405020304" pitchFamily="18" charset="0"/>
                      </a:endParaRPr>
                    </a:p>
                  </a:txBody>
                  <a:tcPr marL="68580" marR="68580" marT="0" marB="0"/>
                </a:tc>
                <a:tc>
                  <a:txBody>
                    <a:bodyPr/>
                    <a:lstStyle/>
                    <a:p>
                      <a:pPr marL="285750" indent="-285750">
                        <a:buFontTx/>
                        <a:buChar char="-"/>
                      </a:pPr>
                      <a:r>
                        <a:rPr lang="fr-FR" sz="1200" dirty="0">
                          <a:latin typeface="+mj-lt"/>
                        </a:rPr>
                        <a:t>Constat visuel de la présence des équipements (types et quantités nécessaires)</a:t>
                      </a:r>
                    </a:p>
                    <a:p>
                      <a:pPr marL="285750" indent="-285750">
                        <a:buFontTx/>
                        <a:buChar char="-"/>
                      </a:pPr>
                      <a:r>
                        <a:rPr lang="fr-FR" sz="1200" dirty="0">
                          <a:latin typeface="+mj-lt"/>
                        </a:rPr>
                        <a:t>Constat du port effectif</a:t>
                      </a:r>
                    </a:p>
                    <a:p>
                      <a:pPr marL="285750" indent="-285750">
                        <a:buFontTx/>
                        <a:buChar char="-"/>
                      </a:pPr>
                      <a:r>
                        <a:rPr lang="fr-FR" sz="1200" dirty="0">
                          <a:latin typeface="+mj-lt"/>
                        </a:rPr>
                        <a:t>Consignes données</a:t>
                      </a:r>
                      <a:r>
                        <a:rPr lang="fr-FR" sz="1200" baseline="0" dirty="0">
                          <a:latin typeface="+mj-lt"/>
                        </a:rPr>
                        <a:t> </a:t>
                      </a:r>
                      <a:r>
                        <a:rPr lang="fr-FR" sz="1200" dirty="0">
                          <a:latin typeface="+mj-lt"/>
                        </a:rPr>
                        <a:t>(Durée de validité des EPI)</a:t>
                      </a:r>
                    </a:p>
                  </a:txBody>
                  <a:tcPr/>
                </a:tc>
                <a:extLst>
                  <a:ext uri="{0D108BD9-81ED-4DB2-BD59-A6C34878D82A}">
                    <a16:rowId xmlns:a16="http://schemas.microsoft.com/office/drawing/2014/main" val="10001"/>
                  </a:ext>
                </a:extLst>
              </a:tr>
              <a:tr h="831384">
                <a:tc>
                  <a:txBody>
                    <a:bodyPr/>
                    <a:lstStyle/>
                    <a:p>
                      <a:endParaRPr lang="fr-FR" dirty="0"/>
                    </a:p>
                  </a:txBody>
                  <a:tcPr/>
                </a:tc>
                <a:tc>
                  <a:txBody>
                    <a:bodyPr/>
                    <a:lstStyle/>
                    <a:p>
                      <a:pPr>
                        <a:spcAft>
                          <a:spcPts val="0"/>
                        </a:spcAft>
                      </a:pPr>
                      <a:r>
                        <a:rPr lang="it-IT" sz="1200" b="0" dirty="0">
                          <a:solidFill>
                            <a:schemeClr val="tx1"/>
                          </a:solidFill>
                          <a:effectLst/>
                          <a:latin typeface="+mj-lt"/>
                          <a:ea typeface="Times New Roman" panose="02020603050405020304" pitchFamily="18" charset="0"/>
                        </a:rPr>
                        <a:t>Chaque établissement definit les </a:t>
                      </a:r>
                      <a:r>
                        <a:rPr lang="it-IT" sz="1200" b="1" dirty="0">
                          <a:solidFill>
                            <a:schemeClr val="tx1"/>
                          </a:solidFill>
                          <a:effectLst/>
                          <a:latin typeface="+mj-lt"/>
                          <a:ea typeface="Times New Roman" panose="02020603050405020304" pitchFamily="18" charset="0"/>
                        </a:rPr>
                        <a:t>règles permettant d’assurer la distanciation physique en fonction de la configuration des lieux</a:t>
                      </a:r>
                      <a:r>
                        <a:rPr lang="it-IT" sz="1200" b="0" dirty="0">
                          <a:solidFill>
                            <a:schemeClr val="tx1"/>
                          </a:solidFill>
                          <a:effectLst/>
                          <a:latin typeface="+mj-lt"/>
                          <a:ea typeface="Times New Roman" panose="02020603050405020304" pitchFamily="18" charset="0"/>
                        </a:rPr>
                        <a:t>.</a:t>
                      </a:r>
                      <a:br>
                        <a:rPr lang="it-IT" sz="1200" b="0" dirty="0">
                          <a:solidFill>
                            <a:schemeClr val="tx1"/>
                          </a:solidFill>
                          <a:effectLst/>
                          <a:latin typeface="+mj-lt"/>
                          <a:ea typeface="Times New Roman" panose="02020603050405020304" pitchFamily="18" charset="0"/>
                        </a:rPr>
                      </a:br>
                      <a:r>
                        <a:rPr lang="it-IT" sz="1200" b="0" dirty="0">
                          <a:solidFill>
                            <a:schemeClr val="tx1"/>
                          </a:solidFill>
                          <a:effectLst/>
                          <a:latin typeface="+mj-lt"/>
                          <a:ea typeface="Times New Roman" panose="02020603050405020304" pitchFamily="18" charset="0"/>
                        </a:rPr>
                        <a:t>(Exemples présentés ci dessous)</a:t>
                      </a:r>
                    </a:p>
                  </a:txBody>
                  <a:tcPr marL="68580" marR="68580" marT="0" marB="0"/>
                </a:tc>
                <a:tc>
                  <a:txBody>
                    <a:bodyPr/>
                    <a:lstStyle/>
                    <a:p>
                      <a:pPr marL="285750" indent="-285750">
                        <a:buFontTx/>
                        <a:buChar char="-"/>
                      </a:pPr>
                      <a:r>
                        <a:rPr lang="fr-FR" sz="1200" dirty="0">
                          <a:latin typeface="+mj-lt"/>
                        </a:rPr>
                        <a:t>Preuve</a:t>
                      </a:r>
                      <a:r>
                        <a:rPr lang="fr-FR" sz="1200" baseline="0" dirty="0">
                          <a:latin typeface="+mj-lt"/>
                        </a:rPr>
                        <a:t> d’adaptation des plannings / temps de travail / masse salariale</a:t>
                      </a:r>
                    </a:p>
                    <a:p>
                      <a:pPr marL="285750" indent="-285750">
                        <a:buFontTx/>
                        <a:buChar char="-"/>
                      </a:pPr>
                      <a:r>
                        <a:rPr lang="fr-FR" sz="1200" baseline="0" dirty="0">
                          <a:latin typeface="+mj-lt"/>
                        </a:rPr>
                        <a:t>Plan de circulation / marquage au sol </a:t>
                      </a:r>
                    </a:p>
                    <a:p>
                      <a:pPr marL="285750" indent="-285750">
                        <a:buFontTx/>
                        <a:buChar char="-"/>
                      </a:pPr>
                      <a:endParaRPr lang="fr-FR" sz="1200" baseline="0" dirty="0">
                        <a:latin typeface="+mj-lt"/>
                      </a:endParaRPr>
                    </a:p>
                    <a:p>
                      <a:pPr marL="285750" indent="-285750">
                        <a:buFontTx/>
                        <a:buChar char="-"/>
                      </a:pPr>
                      <a:endParaRPr lang="fr-FR" sz="1200" baseline="0" dirty="0">
                        <a:latin typeface="+mj-lt"/>
                      </a:endParaRPr>
                    </a:p>
                  </a:txBody>
                  <a:tcPr/>
                </a:tc>
                <a:extLst>
                  <a:ext uri="{0D108BD9-81ED-4DB2-BD59-A6C34878D82A}">
                    <a16:rowId xmlns:a16="http://schemas.microsoft.com/office/drawing/2014/main" val="10002"/>
                  </a:ext>
                </a:extLst>
              </a:tr>
            </a:tbl>
          </a:graphicData>
        </a:graphic>
      </p:graphicFrame>
      <p:pic>
        <p:nvPicPr>
          <p:cNvPr id="2" name="Image 1"/>
          <p:cNvPicPr>
            <a:picLocks noChangeAspect="1"/>
          </p:cNvPicPr>
          <p:nvPr/>
        </p:nvPicPr>
        <p:blipFill>
          <a:blip r:embed="rId3"/>
          <a:stretch>
            <a:fillRect/>
          </a:stretch>
        </p:blipFill>
        <p:spPr>
          <a:xfrm>
            <a:off x="700461" y="931380"/>
            <a:ext cx="1456093" cy="1137240"/>
          </a:xfrm>
          <a:prstGeom prst="rect">
            <a:avLst/>
          </a:prstGeom>
          <a:solidFill>
            <a:schemeClr val="bg1"/>
          </a:solidFill>
        </p:spPr>
      </p:pic>
      <p:sp>
        <p:nvSpPr>
          <p:cNvPr id="4" name="ZoneTexte 3"/>
          <p:cNvSpPr txBox="1"/>
          <p:nvPr/>
        </p:nvSpPr>
        <p:spPr>
          <a:xfrm>
            <a:off x="1579126" y="4748068"/>
            <a:ext cx="8665391" cy="1938992"/>
          </a:xfrm>
          <a:prstGeom prst="rect">
            <a:avLst/>
          </a:prstGeom>
          <a:noFill/>
        </p:spPr>
        <p:txBody>
          <a:bodyPr wrap="square" rtlCol="0">
            <a:spAutoFit/>
          </a:bodyPr>
          <a:lstStyle/>
          <a:p>
            <a:r>
              <a:rPr lang="fr-FR" sz="1200" dirty="0"/>
              <a:t>Exemples de méthodes permettant le respect de la distanciation issues des fiches métier:</a:t>
            </a:r>
          </a:p>
          <a:p>
            <a:endParaRPr lang="fr-FR" sz="1200" dirty="0"/>
          </a:p>
          <a:p>
            <a:pPr marL="171450" indent="-171450">
              <a:buFont typeface="Arial" panose="020B0604020202020204" pitchFamily="34" charset="0"/>
              <a:buChar char="•"/>
            </a:pPr>
            <a:r>
              <a:rPr lang="fr-FR" sz="1200" dirty="0"/>
              <a:t>Dans le cadre du service en salle: </a:t>
            </a:r>
          </a:p>
          <a:p>
            <a:pPr marL="628650" lvl="1" indent="-171450">
              <a:buFont typeface="Wingdings" panose="05000000000000000000" pitchFamily="2" charset="2"/>
              <a:buChar char="§"/>
            </a:pPr>
            <a:r>
              <a:rPr lang="fr-FR" sz="1200" dirty="0"/>
              <a:t>Organiser les circulations et emplacements des tables et buffets pour maintenir la distance de sécurité, afin d’organiser le travail du personnel en toute sécurité</a:t>
            </a:r>
          </a:p>
          <a:p>
            <a:pPr marL="628650" lvl="1" indent="-171450">
              <a:buFont typeface="Wingdings" panose="05000000000000000000" pitchFamily="2" charset="2"/>
              <a:buChar char="§"/>
            </a:pPr>
            <a:r>
              <a:rPr lang="fr-FR" sz="1200" dirty="0"/>
              <a:t>Organiser le service de manière à espacer les départs des différentes tables</a:t>
            </a:r>
          </a:p>
          <a:p>
            <a:pPr marL="171450" indent="-171450">
              <a:buFont typeface="Arial" panose="020B0604020202020204" pitchFamily="34" charset="0"/>
              <a:buChar char="•"/>
            </a:pPr>
            <a:r>
              <a:rPr lang="fr-FR" sz="1200" dirty="0"/>
              <a:t>Dans le cadre des cuisines: organiser, dans la mesure du possible, la prise de service cadencée des salariés pour restreindre leurs interactions dans les zones d'habillage et de déshabillage</a:t>
            </a:r>
          </a:p>
          <a:p>
            <a:pPr marL="171450" indent="-171450">
              <a:buFont typeface="Arial" panose="020B0604020202020204" pitchFamily="34" charset="0"/>
              <a:buChar char="•"/>
            </a:pPr>
            <a:endParaRPr lang="fr-FR" sz="1200" dirty="0">
              <a:solidFill>
                <a:srgbClr val="C00000"/>
              </a:solidFill>
            </a:endParaRPr>
          </a:p>
          <a:p>
            <a:pPr marL="171450" indent="-171450">
              <a:buFont typeface="Arial" panose="020B0604020202020204" pitchFamily="34" charset="0"/>
              <a:buChar char="•"/>
            </a:pPr>
            <a:endParaRPr lang="fr-FR" sz="1200" dirty="0">
              <a:solidFill>
                <a:srgbClr val="C00000"/>
              </a:solidFill>
            </a:endParaRPr>
          </a:p>
        </p:txBody>
      </p:sp>
    </p:spTree>
    <p:extLst>
      <p:ext uri="{BB962C8B-B14F-4D97-AF65-F5344CB8AC3E}">
        <p14:creationId xmlns:p14="http://schemas.microsoft.com/office/powerpoint/2010/main" val="926645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5E5A2F76-9CAD-5547-AB8C-E2A63A6B2FD2}"/>
              </a:ext>
            </a:extLst>
          </p:cNvPr>
          <p:cNvSpPr>
            <a:spLocks noGrp="1"/>
          </p:cNvSpPr>
          <p:nvPr>
            <p:ph type="sldNum" sz="quarter" idx="10"/>
          </p:nvPr>
        </p:nvSpPr>
        <p:spPr>
          <a:xfrm>
            <a:off x="11344466" y="6549922"/>
            <a:ext cx="601447" cy="138499"/>
          </a:xfrm>
        </p:spPr>
        <p:txBody>
          <a:bodyPr/>
          <a:lstStyle/>
          <a:p>
            <a:r>
              <a:rPr lang="fr-FR" dirty="0"/>
              <a:t>Slide / </a:t>
            </a:r>
            <a:fld id="{3EA6A558-C4CA-4506-B5EC-E793D5AE9532}" type="slidenum">
              <a:rPr lang="fr-FR" smtClean="0"/>
              <a:pPr/>
              <a:t>9</a:t>
            </a:fld>
            <a:endParaRPr lang="fr-FR" dirty="0"/>
          </a:p>
        </p:txBody>
      </p:sp>
      <p:sp>
        <p:nvSpPr>
          <p:cNvPr id="5" name="Title 1">
            <a:extLst>
              <a:ext uri="{FF2B5EF4-FFF2-40B4-BE49-F238E27FC236}">
                <a16:creationId xmlns:a16="http://schemas.microsoft.com/office/drawing/2014/main" id="{8850606B-D3F9-0247-9F04-162B2E22963B}"/>
              </a:ext>
            </a:extLst>
          </p:cNvPr>
          <p:cNvSpPr>
            <a:spLocks noGrp="1"/>
          </p:cNvSpPr>
          <p:nvPr>
            <p:ph type="title"/>
          </p:nvPr>
        </p:nvSpPr>
        <p:spPr>
          <a:xfrm>
            <a:off x="336000" y="169579"/>
            <a:ext cx="11520000" cy="1082502"/>
          </a:xfrm>
          <a:blipFill>
            <a:blip r:embed="rId2" cstate="email">
              <a:extLst>
                <a:ext uri="{28A0092B-C50C-407E-A947-70E740481C1C}">
                  <a14:useLocalDpi xmlns:a14="http://schemas.microsoft.com/office/drawing/2010/main"/>
                </a:ext>
              </a:extLst>
            </a:blip>
            <a:stretch>
              <a:fillRect/>
            </a:stretch>
          </a:blipFill>
        </p:spPr>
        <p:txBody>
          <a:bodyPr lIns="0" tIns="108000" bIns="144000" anchor="t">
            <a:noAutofit/>
          </a:bodyPr>
          <a:lstStyle>
            <a:lvl1pPr algn="ctr">
              <a:lnSpc>
                <a:spcPct val="90000"/>
              </a:lnSpc>
              <a:defRPr>
                <a:solidFill>
                  <a:schemeClr val="accent1"/>
                </a:solidFill>
              </a:defRPr>
            </a:lvl1pPr>
          </a:lstStyle>
          <a:p>
            <a:r>
              <a:rPr lang="fr-FR" sz="3200" dirty="0">
                <a:solidFill>
                  <a:schemeClr val="tx1"/>
                </a:solidFill>
              </a:rPr>
              <a:t>Les EXIGENCES PAR thématique </a:t>
            </a:r>
            <a:endParaRPr lang="fr-FR" sz="2400" dirty="0"/>
          </a:p>
        </p:txBody>
      </p:sp>
      <p:sp>
        <p:nvSpPr>
          <p:cNvPr id="92" name="Espace réservé du pied de page 3">
            <a:extLst>
              <a:ext uri="{FF2B5EF4-FFF2-40B4-BE49-F238E27FC236}">
                <a16:creationId xmlns:a16="http://schemas.microsoft.com/office/drawing/2014/main" id="{C2C114A2-BF52-544D-953E-A39CE3BA80BD}"/>
              </a:ext>
            </a:extLst>
          </p:cNvPr>
          <p:cNvSpPr txBox="1">
            <a:spLocks/>
          </p:cNvSpPr>
          <p:nvPr/>
        </p:nvSpPr>
        <p:spPr>
          <a:xfrm>
            <a:off x="876000" y="6356350"/>
            <a:ext cx="9583200" cy="365125"/>
          </a:xfrm>
          <a:prstGeom prst="rect">
            <a:avLst/>
          </a:prstGeom>
        </p:spPr>
        <p:txBody>
          <a:bodyPr vert="horz" lIns="91440" tIns="45720" rIns="91440" bIns="45720" rtlCol="0" anchor="ctr"/>
          <a:lstStyle>
            <a:defPPr>
              <a:defRPr lang="fr-FR"/>
            </a:defPPr>
            <a:lvl1pPr marL="0" algn="l" defTabSz="914400" rtl="0" eaLnBrk="1" latinLnBrk="0" hangingPunct="1">
              <a:defRPr sz="900" kern="1200" cap="all" baseline="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a:t>LABEL PREVENTION EXCELLENCE </a:t>
            </a:r>
          </a:p>
        </p:txBody>
      </p:sp>
      <p:graphicFrame>
        <p:nvGraphicFramePr>
          <p:cNvPr id="6" name="Tableau 5"/>
          <p:cNvGraphicFramePr>
            <a:graphicFrameLocks noGrp="1"/>
          </p:cNvGraphicFramePr>
          <p:nvPr>
            <p:extLst>
              <p:ext uri="{D42A27DB-BD31-4B8C-83A1-F6EECF244321}">
                <p14:modId xmlns:p14="http://schemas.microsoft.com/office/powerpoint/2010/main" val="477304629"/>
              </p:ext>
            </p:extLst>
          </p:nvPr>
        </p:nvGraphicFramePr>
        <p:xfrm>
          <a:off x="875999" y="959109"/>
          <a:ext cx="10771503" cy="5803928"/>
        </p:xfrm>
        <a:graphic>
          <a:graphicData uri="http://schemas.openxmlformats.org/drawingml/2006/table">
            <a:tbl>
              <a:tblPr firstRow="1" bandRow="1">
                <a:tableStyleId>{5C22544A-7EE6-4342-B048-85BDC9FD1C3A}</a:tableStyleId>
              </a:tblPr>
              <a:tblGrid>
                <a:gridCol w="1763755">
                  <a:extLst>
                    <a:ext uri="{9D8B030D-6E8A-4147-A177-3AD203B41FA5}">
                      <a16:colId xmlns:a16="http://schemas.microsoft.com/office/drawing/2014/main" val="20000"/>
                    </a:ext>
                  </a:extLst>
                </a:gridCol>
                <a:gridCol w="4925811">
                  <a:extLst>
                    <a:ext uri="{9D8B030D-6E8A-4147-A177-3AD203B41FA5}">
                      <a16:colId xmlns:a16="http://schemas.microsoft.com/office/drawing/2014/main" val="20001"/>
                    </a:ext>
                  </a:extLst>
                </a:gridCol>
                <a:gridCol w="4081937">
                  <a:extLst>
                    <a:ext uri="{9D8B030D-6E8A-4147-A177-3AD203B41FA5}">
                      <a16:colId xmlns:a16="http://schemas.microsoft.com/office/drawing/2014/main" val="20002"/>
                    </a:ext>
                  </a:extLst>
                </a:gridCol>
              </a:tblGrid>
              <a:tr h="806789">
                <a:tc>
                  <a:txBody>
                    <a:bodyPr/>
                    <a:lstStyle/>
                    <a:p>
                      <a:endParaRPr lang="fr-FR" dirty="0"/>
                    </a:p>
                  </a:txBody>
                  <a:tcPr/>
                </a:tc>
                <a:tc>
                  <a:txBody>
                    <a:bodyPr/>
                    <a:lstStyle/>
                    <a:p>
                      <a:r>
                        <a:rPr lang="fr-FR" dirty="0"/>
                        <a:t>Exigences</a:t>
                      </a:r>
                      <a:r>
                        <a:rPr lang="fr-FR" baseline="0" dirty="0"/>
                        <a:t> du protocole sanitaire</a:t>
                      </a:r>
                      <a:endParaRPr lang="fr-FR" dirty="0"/>
                    </a:p>
                  </a:txBody>
                  <a:tcPr/>
                </a:tc>
                <a:tc>
                  <a:txBody>
                    <a:bodyPr/>
                    <a:lstStyle/>
                    <a:p>
                      <a:r>
                        <a:rPr lang="fr-FR" dirty="0">
                          <a:solidFill>
                            <a:schemeClr val="bg1"/>
                          </a:solidFill>
                        </a:rPr>
                        <a:t>Moyens de mise en œuvre</a:t>
                      </a:r>
                    </a:p>
                  </a:txBody>
                  <a:tcPr/>
                </a:tc>
                <a:extLst>
                  <a:ext uri="{0D108BD9-81ED-4DB2-BD59-A6C34878D82A}">
                    <a16:rowId xmlns:a16="http://schemas.microsoft.com/office/drawing/2014/main" val="10000"/>
                  </a:ext>
                </a:extLst>
              </a:tr>
              <a:tr h="498214">
                <a:tc>
                  <a:txBody>
                    <a:bodyPr/>
                    <a:lstStyle/>
                    <a:p>
                      <a:endParaRPr lang="fr-FR" dirty="0"/>
                    </a:p>
                  </a:txBody>
                  <a:tcPr/>
                </a:tc>
                <a:tc>
                  <a:txBody>
                    <a:bodyPr/>
                    <a:lstStyle/>
                    <a:p>
                      <a:pPr>
                        <a:spcAft>
                          <a:spcPts val="0"/>
                        </a:spcAft>
                      </a:pPr>
                      <a:r>
                        <a:rPr lang="it-IT" sz="1200" dirty="0">
                          <a:effectLst/>
                          <a:latin typeface="+mj-lt"/>
                          <a:ea typeface="Times New Roman" panose="02020603050405020304" pitchFamily="18" charset="0"/>
                        </a:rPr>
                        <a:t>Les règles d'hygiène habituelles sont respectées</a:t>
                      </a:r>
                      <a:endParaRPr lang="fr-FR" sz="1200" dirty="0">
                        <a:effectLst/>
                        <a:latin typeface="+mj-lt"/>
                        <a:ea typeface="Times New Roman" panose="02020603050405020304" pitchFamily="18" charset="0"/>
                      </a:endParaRPr>
                    </a:p>
                  </a:txBody>
                  <a:tcPr marL="68580" marR="68580" marT="0" marB="0"/>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200" kern="1200" dirty="0">
                          <a:solidFill>
                            <a:schemeClr val="dk1"/>
                          </a:solidFill>
                          <a:latin typeface="+mj-lt"/>
                          <a:ea typeface="+mn-ea"/>
                          <a:cs typeface="+mn-cs"/>
                        </a:rPr>
                        <a:t>Consignes habituelles en vigueur</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200" kern="1200" dirty="0">
                          <a:solidFill>
                            <a:schemeClr val="dk1"/>
                          </a:solidFill>
                          <a:latin typeface="+mj-lt"/>
                          <a:ea typeface="+mn-ea"/>
                          <a:cs typeface="+mn-cs"/>
                        </a:rPr>
                        <a:t>Constat visuel de leur application en temps réel</a:t>
                      </a:r>
                    </a:p>
                  </a:txBody>
                  <a:tcPr/>
                </a:tc>
                <a:extLst>
                  <a:ext uri="{0D108BD9-81ED-4DB2-BD59-A6C34878D82A}">
                    <a16:rowId xmlns:a16="http://schemas.microsoft.com/office/drawing/2014/main" val="10001"/>
                  </a:ext>
                </a:extLst>
              </a:tr>
              <a:tr h="1011505">
                <a:tc>
                  <a:txBody>
                    <a:bodyPr/>
                    <a:lstStyle/>
                    <a:p>
                      <a:endParaRPr lang="fr-FR" dirty="0"/>
                    </a:p>
                  </a:txBody>
                  <a:tcPr/>
                </a:tc>
                <a:tc>
                  <a:txBody>
                    <a:bodyPr/>
                    <a:lstStyle/>
                    <a:p>
                      <a:pPr>
                        <a:spcAft>
                          <a:spcPts val="0"/>
                        </a:spcAft>
                      </a:pPr>
                      <a:r>
                        <a:rPr lang="it-IT" sz="1200" dirty="0">
                          <a:solidFill>
                            <a:schemeClr val="tx1"/>
                          </a:solidFill>
                          <a:effectLst/>
                          <a:latin typeface="+mj-lt"/>
                          <a:ea typeface="Times New Roman" panose="02020603050405020304" pitchFamily="18" charset="0"/>
                        </a:rPr>
                        <a:t>La </a:t>
                      </a:r>
                      <a:r>
                        <a:rPr lang="it-IT" sz="1200" b="1" dirty="0">
                          <a:solidFill>
                            <a:schemeClr val="tx1"/>
                          </a:solidFill>
                          <a:effectLst/>
                          <a:latin typeface="+mj-lt"/>
                          <a:ea typeface="Times New Roman" panose="02020603050405020304" pitchFamily="18" charset="0"/>
                        </a:rPr>
                        <a:t>fréquence de nettoyage des mains est augmentée</a:t>
                      </a:r>
                      <a:endParaRPr lang="fr-FR" sz="1200" b="1" dirty="0">
                        <a:solidFill>
                          <a:schemeClr val="tx1"/>
                        </a:solidFill>
                        <a:effectLst/>
                        <a:latin typeface="+mj-lt"/>
                        <a:ea typeface="Times New Roman" panose="02020603050405020304" pitchFamily="18" charset="0"/>
                      </a:endParaRPr>
                    </a:p>
                  </a:txBody>
                  <a:tcPr marL="68580" marR="68580" marT="0" marB="0"/>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200" kern="1200" dirty="0">
                          <a:solidFill>
                            <a:schemeClr val="tx1"/>
                          </a:solidFill>
                          <a:latin typeface="+mj-lt"/>
                          <a:ea typeface="+mn-ea"/>
                          <a:cs typeface="+mn-cs"/>
                        </a:rPr>
                        <a:t>Constat visuel de l’application des consignes renforcées en temps réel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200" kern="1200" dirty="0">
                          <a:solidFill>
                            <a:schemeClr val="tx1"/>
                          </a:solidFill>
                          <a:latin typeface="+mj-lt"/>
                          <a:ea typeface="+mn-ea"/>
                          <a:cs typeface="+mn-cs"/>
                        </a:rPr>
                        <a:t>Instructions spécifiques transmises au personnel (affichage supplémentaire aux postes de travail concernés éventuel)</a:t>
                      </a:r>
                    </a:p>
                  </a:txBody>
                  <a:tcPr/>
                </a:tc>
                <a:extLst>
                  <a:ext uri="{0D108BD9-81ED-4DB2-BD59-A6C34878D82A}">
                    <a16:rowId xmlns:a16="http://schemas.microsoft.com/office/drawing/2014/main" val="10002"/>
                  </a:ext>
                </a:extLst>
              </a:tr>
              <a:tr h="445062">
                <a:tc>
                  <a:txBody>
                    <a:bodyPr/>
                    <a:lstStyle/>
                    <a:p>
                      <a:endParaRPr lang="fr-FR" dirty="0"/>
                    </a:p>
                  </a:txBody>
                  <a:tcPr/>
                </a:tc>
                <a:tc>
                  <a:txBody>
                    <a:bodyPr/>
                    <a:lstStyle/>
                    <a:p>
                      <a:pPr marL="90488" indent="0" algn="l" rtl="0" fontAlgn="ctr"/>
                      <a:r>
                        <a:rPr lang="fr-FR" sz="1200" b="0" i="0" u="none" strike="noStrike" dirty="0">
                          <a:solidFill>
                            <a:schemeClr val="tx1"/>
                          </a:solidFill>
                          <a:effectLst/>
                          <a:latin typeface="+mj-lt"/>
                        </a:rPr>
                        <a:t>Les espaces clos doivent être aérés, en évitant de diriger le flux vers les clients; les ventilateurs et brumisateurs collectifs ne seront pas utilisés </a:t>
                      </a:r>
                      <a:r>
                        <a:rPr lang="fr-FR" sz="1200" b="0" i="0" u="none" strike="noStrike" kern="1200" dirty="0">
                          <a:solidFill>
                            <a:schemeClr val="tx1"/>
                          </a:solidFill>
                          <a:effectLst/>
                          <a:latin typeface="+mn-lt"/>
                          <a:ea typeface="+mn-ea"/>
                          <a:cs typeface="+mn-cs"/>
                        </a:rPr>
                        <a:t>dans les espaces clos, et les ventilateurs ne seront pas utilisés en extérieur non plus.</a:t>
                      </a:r>
                    </a:p>
                    <a:p>
                      <a:pPr marL="90488" indent="0" algn="l" rtl="0" fontAlgn="ctr"/>
                      <a:r>
                        <a:rPr lang="fr-FR" sz="1200" b="0" i="0" u="none" strike="noStrike" kern="1200" dirty="0">
                          <a:solidFill>
                            <a:schemeClr val="tx1"/>
                          </a:solidFill>
                          <a:effectLst/>
                          <a:latin typeface="+mn-lt"/>
                          <a:ea typeface="+mn-ea"/>
                          <a:cs typeface="+mn-cs"/>
                        </a:rPr>
                        <a:t>Les climatisations et VMC sont régulièrement vérifiés</a:t>
                      </a:r>
                      <a:endParaRPr lang="fr-FR" sz="1200" b="0" i="0" u="none" strike="noStrike" dirty="0">
                        <a:solidFill>
                          <a:schemeClr val="tx1"/>
                        </a:solidFill>
                        <a:effectLst/>
                        <a:latin typeface="+mj-lt"/>
                      </a:endParaRPr>
                    </a:p>
                  </a:txBody>
                  <a:tcPr marL="6350" marR="6350" marT="6350" marB="0"/>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200" kern="1200" dirty="0">
                          <a:solidFill>
                            <a:schemeClr val="tx1"/>
                          </a:solidFill>
                          <a:latin typeface="+mj-lt"/>
                          <a:ea typeface="+mn-ea"/>
                          <a:cs typeface="+mn-cs"/>
                        </a:rPr>
                        <a:t>Constat visuel de l’application des consignes</a:t>
                      </a:r>
                    </a:p>
                  </a:txBody>
                  <a:tcPr marL="95250" marR="6350" marT="6350" marB="0"/>
                </a:tc>
                <a:extLst>
                  <a:ext uri="{0D108BD9-81ED-4DB2-BD59-A6C34878D82A}">
                    <a16:rowId xmlns:a16="http://schemas.microsoft.com/office/drawing/2014/main" val="4285239417"/>
                  </a:ext>
                </a:extLst>
              </a:tr>
              <a:tr h="445062">
                <a:tc>
                  <a:txBody>
                    <a:bodyPr/>
                    <a:lstStyle/>
                    <a:p>
                      <a:endParaRPr lang="fr-FR" dirty="0"/>
                    </a:p>
                  </a:txBody>
                  <a:tcPr/>
                </a:tc>
                <a:tc>
                  <a:txBody>
                    <a:bodyPr/>
                    <a:lstStyle/>
                    <a:p>
                      <a:pPr marL="90488" indent="0" algn="l" rtl="0" fontAlgn="ctr"/>
                      <a:r>
                        <a:rPr lang="fr-FR" sz="1200" b="0" i="0" u="none" strike="noStrike" dirty="0">
                          <a:solidFill>
                            <a:schemeClr val="tx1"/>
                          </a:solidFill>
                          <a:effectLst/>
                          <a:latin typeface="+mj-lt"/>
                        </a:rPr>
                        <a:t>Des règles par métier sont définies au niveau de la profession et font l'objet d’une formation présentielle ou </a:t>
                      </a:r>
                      <a:r>
                        <a:rPr lang="fr-FR" sz="1200" b="0" i="0" u="none" strike="noStrike" dirty="0" err="1">
                          <a:solidFill>
                            <a:schemeClr val="tx1"/>
                          </a:solidFill>
                          <a:effectLst/>
                          <a:latin typeface="+mj-lt"/>
                        </a:rPr>
                        <a:t>distancielle</a:t>
                      </a:r>
                      <a:r>
                        <a:rPr lang="fr-FR" sz="1200" b="0" i="0" u="none" strike="noStrike" dirty="0">
                          <a:solidFill>
                            <a:schemeClr val="tx1"/>
                          </a:solidFill>
                          <a:effectLst/>
                          <a:latin typeface="+mj-lt"/>
                        </a:rPr>
                        <a:t> conformes à ce présent protocole</a:t>
                      </a:r>
                    </a:p>
                  </a:txBody>
                  <a:tcPr marL="6350" marR="6350" marT="6350" marB="0"/>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200" kern="1200" dirty="0">
                          <a:solidFill>
                            <a:schemeClr val="tx1"/>
                          </a:solidFill>
                          <a:latin typeface="+mj-lt"/>
                          <a:ea typeface="+mn-ea"/>
                          <a:cs typeface="+mn-cs"/>
                        </a:rPr>
                        <a:t>Attestation d'utilisation</a:t>
                      </a:r>
                    </a:p>
                  </a:txBody>
                  <a:tcPr marL="95250" marR="6350" marT="6350" marB="0"/>
                </a:tc>
                <a:extLst>
                  <a:ext uri="{0D108BD9-81ED-4DB2-BD59-A6C34878D82A}">
                    <a16:rowId xmlns:a16="http://schemas.microsoft.com/office/drawing/2014/main" val="4252554548"/>
                  </a:ext>
                </a:extLst>
              </a:tr>
              <a:tr h="979136">
                <a:tc>
                  <a:txBody>
                    <a:bodyPr/>
                    <a:lstStyle/>
                    <a:p>
                      <a:endParaRPr lang="fr-FR" dirty="0"/>
                    </a:p>
                  </a:txBody>
                  <a:tcPr/>
                </a:tc>
                <a:tc>
                  <a:txBody>
                    <a:bodyPr/>
                    <a:lstStyle/>
                    <a:p>
                      <a:pPr marL="0" indent="0">
                        <a:spcAft>
                          <a:spcPts val="0"/>
                        </a:spcAft>
                        <a:buFont typeface="Arial" panose="020B0604020202020204" pitchFamily="34" charset="0"/>
                        <a:buNone/>
                      </a:pPr>
                      <a:r>
                        <a:rPr lang="it-IT" sz="1200" b="0" dirty="0">
                          <a:solidFill>
                            <a:schemeClr val="tx1"/>
                          </a:solidFill>
                          <a:effectLst/>
                          <a:latin typeface="+mj-lt"/>
                          <a:ea typeface="Times New Roman" panose="02020603050405020304" pitchFamily="18" charset="0"/>
                        </a:rPr>
                        <a:t>Les mesures sont en place pour eviter toute contamination par les </a:t>
                      </a:r>
                      <a:r>
                        <a:rPr lang="it-IT" sz="1200" b="1" dirty="0">
                          <a:solidFill>
                            <a:schemeClr val="tx1"/>
                          </a:solidFill>
                          <a:effectLst/>
                          <a:latin typeface="+mj-lt"/>
                          <a:ea typeface="Times New Roman" panose="02020603050405020304" pitchFamily="18" charset="0"/>
                        </a:rPr>
                        <a:t>flux entrants</a:t>
                      </a:r>
                      <a:r>
                        <a:rPr lang="it-IT" sz="1200" b="0" dirty="0">
                          <a:solidFill>
                            <a:schemeClr val="tx1"/>
                          </a:solidFill>
                          <a:effectLst/>
                          <a:latin typeface="+mj-lt"/>
                          <a:ea typeface="Times New Roman" panose="02020603050405020304" pitchFamily="18" charset="0"/>
                        </a:rPr>
                        <a:t> (blanchisserie, produits alimentaires ...) et de façon générale l’ensemble des produits livrés à l’établissement</a:t>
                      </a:r>
                    </a:p>
                    <a:p>
                      <a:pPr marL="0" indent="0">
                        <a:spcAft>
                          <a:spcPts val="0"/>
                        </a:spcAft>
                        <a:buFont typeface="Arial" panose="020B0604020202020204" pitchFamily="34" charset="0"/>
                        <a:buNone/>
                      </a:pPr>
                      <a:r>
                        <a:rPr lang="it-IT" sz="1200" b="0" dirty="0">
                          <a:solidFill>
                            <a:schemeClr val="tx1"/>
                          </a:solidFill>
                          <a:effectLst/>
                          <a:latin typeface="+mj-lt"/>
                          <a:ea typeface="Times New Roman" panose="02020603050405020304" pitchFamily="18" charset="0"/>
                        </a:rPr>
                        <a:t>Les produits livrés (hors frais) sont nettoyés sur une zone dédiée avant</a:t>
                      </a:r>
                      <a:r>
                        <a:rPr lang="it-IT" sz="1200" b="0" baseline="0" dirty="0">
                          <a:solidFill>
                            <a:schemeClr val="tx1"/>
                          </a:solidFill>
                          <a:effectLst/>
                          <a:latin typeface="+mj-lt"/>
                          <a:ea typeface="Times New Roman" panose="02020603050405020304" pitchFamily="18" charset="0"/>
                        </a:rPr>
                        <a:t> de rentrer et d’être stockés dans l’établissement (sur site ou par le fournisseur)</a:t>
                      </a:r>
                      <a:endParaRPr lang="fr-FR" sz="1200" b="0" dirty="0">
                        <a:solidFill>
                          <a:schemeClr val="tx1"/>
                        </a:solidFill>
                        <a:effectLst/>
                        <a:latin typeface="+mj-lt"/>
                        <a:ea typeface="Times New Roman" panose="02020603050405020304" pitchFamily="18" charset="0"/>
                      </a:endParaRPr>
                    </a:p>
                  </a:txBody>
                  <a:tcPr marL="68580" marR="68580" marT="0" marB="0"/>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200" kern="1200" dirty="0">
                          <a:solidFill>
                            <a:schemeClr val="tx1"/>
                          </a:solidFill>
                          <a:latin typeface="+mj-lt"/>
                          <a:ea typeface="+mn-ea"/>
                          <a:cs typeface="+mn-cs"/>
                        </a:rPr>
                        <a:t>Instructions spécifiques transmises au personnel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200" kern="1200" dirty="0">
                          <a:solidFill>
                            <a:schemeClr val="tx1"/>
                          </a:solidFill>
                          <a:latin typeface="+mj-lt"/>
                          <a:ea typeface="+mn-ea"/>
                          <a:cs typeface="+mn-cs"/>
                        </a:rPr>
                        <a:t>Constat visuel de l’application des consignes renforcées en temps réel</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200" kern="1200" dirty="0">
                          <a:solidFill>
                            <a:schemeClr val="tx1"/>
                          </a:solidFill>
                          <a:latin typeface="+mj-lt"/>
                          <a:ea typeface="+mn-ea"/>
                          <a:cs typeface="+mn-cs"/>
                        </a:rPr>
                        <a:t>Attestation</a:t>
                      </a:r>
                      <a:r>
                        <a:rPr lang="fr-FR" sz="1200" kern="1200" baseline="0" dirty="0">
                          <a:solidFill>
                            <a:schemeClr val="tx1"/>
                          </a:solidFill>
                          <a:latin typeface="+mj-lt"/>
                          <a:ea typeface="+mn-ea"/>
                          <a:cs typeface="+mn-cs"/>
                        </a:rPr>
                        <a:t> des fournisseurs décrivant leur protocole de nettoyage</a:t>
                      </a:r>
                      <a:endParaRPr lang="fr-FR" sz="1200" kern="1200" dirty="0">
                        <a:solidFill>
                          <a:schemeClr val="tx1"/>
                        </a:solidFill>
                        <a:latin typeface="+mj-lt"/>
                        <a:ea typeface="+mn-ea"/>
                        <a:cs typeface="+mn-cs"/>
                      </a:endParaRPr>
                    </a:p>
                  </a:txBody>
                  <a:tcPr/>
                </a:tc>
                <a:extLst>
                  <a:ext uri="{0D108BD9-81ED-4DB2-BD59-A6C34878D82A}">
                    <a16:rowId xmlns:a16="http://schemas.microsoft.com/office/drawing/2014/main" val="10003"/>
                  </a:ext>
                </a:extLst>
              </a:tr>
              <a:tr h="865848">
                <a:tc>
                  <a:txBody>
                    <a:bodyPr/>
                    <a:lstStyle/>
                    <a:p>
                      <a:endParaRPr lang="fr-FR" dirty="0"/>
                    </a:p>
                  </a:txBody>
                  <a:tcPr/>
                </a:tc>
                <a:tc>
                  <a:txBody>
                    <a:bodyPr/>
                    <a:lstStyle/>
                    <a:p>
                      <a:pPr marL="0" indent="0">
                        <a:spcAft>
                          <a:spcPts val="0"/>
                        </a:spcAft>
                        <a:buFont typeface="Arial" panose="020B0604020202020204" pitchFamily="34" charset="0"/>
                        <a:buNone/>
                      </a:pPr>
                      <a:r>
                        <a:rPr lang="it-IT" sz="1200" b="0" dirty="0">
                          <a:solidFill>
                            <a:schemeClr val="tx1"/>
                          </a:solidFill>
                          <a:effectLst/>
                          <a:latin typeface="+mj-lt"/>
                          <a:ea typeface="Times New Roman" panose="02020603050405020304" pitchFamily="18" charset="0"/>
                        </a:rPr>
                        <a:t>Les mesures sont en place pour éviter toute contamination par les </a:t>
                      </a:r>
                      <a:r>
                        <a:rPr lang="it-IT" sz="1200" b="1" dirty="0">
                          <a:solidFill>
                            <a:schemeClr val="tx1"/>
                          </a:solidFill>
                          <a:effectLst/>
                          <a:latin typeface="+mj-lt"/>
                          <a:ea typeface="Times New Roman" panose="02020603050405020304" pitchFamily="18" charset="0"/>
                        </a:rPr>
                        <a:t>flux sortants</a:t>
                      </a:r>
                      <a:r>
                        <a:rPr lang="it-IT" sz="1200" b="0" dirty="0">
                          <a:solidFill>
                            <a:schemeClr val="tx1"/>
                          </a:solidFill>
                          <a:effectLst/>
                          <a:latin typeface="+mj-lt"/>
                          <a:ea typeface="Times New Roman" panose="02020603050405020304" pitchFamily="18" charset="0"/>
                        </a:rPr>
                        <a:t> (linge, gestion de dechets ..) afin de limiter tout risque de contamination croisée</a:t>
                      </a:r>
                    </a:p>
                    <a:p>
                      <a:pPr marL="0" indent="0">
                        <a:spcAft>
                          <a:spcPts val="0"/>
                        </a:spcAft>
                        <a:buFont typeface="Arial" panose="020B0604020202020204" pitchFamily="34" charset="0"/>
                        <a:buNone/>
                      </a:pPr>
                      <a:r>
                        <a:rPr lang="it-IT" sz="1200" b="0" kern="1200" dirty="0">
                          <a:solidFill>
                            <a:schemeClr val="tx1"/>
                          </a:solidFill>
                          <a:effectLst/>
                          <a:latin typeface="+mn-lt"/>
                          <a:ea typeface="Times New Roman" panose="02020603050405020304" pitchFamily="18" charset="0"/>
                          <a:cs typeface="+mn-cs"/>
                        </a:rPr>
                        <a:t>Les fluxs entrants et sortants ont</a:t>
                      </a:r>
                      <a:r>
                        <a:rPr lang="it-IT" sz="1200" b="0" kern="1200" baseline="0" dirty="0">
                          <a:solidFill>
                            <a:schemeClr val="tx1"/>
                          </a:solidFill>
                          <a:effectLst/>
                          <a:latin typeface="+mn-lt"/>
                          <a:ea typeface="Times New Roman" panose="02020603050405020304" pitchFamily="18" charset="0"/>
                          <a:cs typeface="+mn-cs"/>
                        </a:rPr>
                        <a:t> lieu dans des zones séparées ou à défaut </a:t>
                      </a:r>
                      <a:r>
                        <a:rPr lang="it-IT" sz="1200" b="0" kern="1200" dirty="0">
                          <a:solidFill>
                            <a:schemeClr val="tx1"/>
                          </a:solidFill>
                          <a:effectLst/>
                          <a:latin typeface="+mn-lt"/>
                          <a:ea typeface="Times New Roman" panose="02020603050405020304" pitchFamily="18" charset="0"/>
                          <a:cs typeface="+mn-cs"/>
                        </a:rPr>
                        <a:t>ne doivent pas se croiser</a:t>
                      </a:r>
                      <a:endParaRPr lang="fr-FR" sz="1200" b="0" dirty="0">
                        <a:solidFill>
                          <a:schemeClr val="tx1"/>
                        </a:solidFill>
                        <a:effectLst/>
                        <a:latin typeface="+mj-lt"/>
                        <a:ea typeface="Times New Roman" panose="02020603050405020304" pitchFamily="18" charset="0"/>
                      </a:endParaRPr>
                    </a:p>
                  </a:txBody>
                  <a:tcPr marL="68580" marR="68580" marT="0" marB="0"/>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200" kern="1200" dirty="0">
                          <a:solidFill>
                            <a:schemeClr val="tx1"/>
                          </a:solidFill>
                          <a:latin typeface="+mj-lt"/>
                          <a:ea typeface="+mn-ea"/>
                          <a:cs typeface="+mn-cs"/>
                        </a:rPr>
                        <a:t>Instructions spécifiques transmises au personnel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200" kern="1200" dirty="0">
                          <a:solidFill>
                            <a:schemeClr val="tx1"/>
                          </a:solidFill>
                          <a:latin typeface="+mj-lt"/>
                          <a:ea typeface="+mn-ea"/>
                          <a:cs typeface="+mn-cs"/>
                        </a:rPr>
                        <a:t>Constat visuel de l’application des consignes renforcées en temps réel</a:t>
                      </a:r>
                    </a:p>
                  </a:txBody>
                  <a:tcPr/>
                </a:tc>
                <a:extLst>
                  <a:ext uri="{0D108BD9-81ED-4DB2-BD59-A6C34878D82A}">
                    <a16:rowId xmlns:a16="http://schemas.microsoft.com/office/drawing/2014/main" val="10004"/>
                  </a:ext>
                </a:extLst>
              </a:tr>
            </a:tbl>
          </a:graphicData>
        </a:graphic>
      </p:graphicFrame>
      <p:pic>
        <p:nvPicPr>
          <p:cNvPr id="2" name="Image 1"/>
          <p:cNvPicPr>
            <a:picLocks noChangeAspect="1"/>
          </p:cNvPicPr>
          <p:nvPr/>
        </p:nvPicPr>
        <p:blipFill>
          <a:blip r:embed="rId3"/>
          <a:stretch>
            <a:fillRect/>
          </a:stretch>
        </p:blipFill>
        <p:spPr>
          <a:xfrm>
            <a:off x="731520" y="888026"/>
            <a:ext cx="1410462" cy="1150494"/>
          </a:xfrm>
          <a:prstGeom prst="rect">
            <a:avLst/>
          </a:prstGeom>
          <a:solidFill>
            <a:schemeClr val="bg1"/>
          </a:solidFill>
        </p:spPr>
      </p:pic>
    </p:spTree>
    <p:extLst>
      <p:ext uri="{BB962C8B-B14F-4D97-AF65-F5344CB8AC3E}">
        <p14:creationId xmlns:p14="http://schemas.microsoft.com/office/powerpoint/2010/main" val="2037542778"/>
      </p:ext>
    </p:extLst>
  </p:cSld>
  <p:clrMapOvr>
    <a:masterClrMapping/>
  </p:clrMapOvr>
</p:sld>
</file>

<file path=ppt/theme/theme1.xml><?xml version="1.0" encoding="utf-8"?>
<a:theme xmlns:a="http://schemas.openxmlformats.org/drawingml/2006/main" name="Bureau Veritas">
  <a:themeElements>
    <a:clrScheme name="Personnalisé 25">
      <a:dk1>
        <a:srgbClr val="333333"/>
      </a:dk1>
      <a:lt1>
        <a:sysClr val="window" lastClr="FFFFFF"/>
      </a:lt1>
      <a:dk2>
        <a:srgbClr val="737373"/>
      </a:dk2>
      <a:lt2>
        <a:srgbClr val="E7E6E6"/>
      </a:lt2>
      <a:accent1>
        <a:srgbClr val="CC023B"/>
      </a:accent1>
      <a:accent2>
        <a:srgbClr val="333333"/>
      </a:accent2>
      <a:accent3>
        <a:srgbClr val="179D98"/>
      </a:accent3>
      <a:accent4>
        <a:srgbClr val="30C1AE"/>
      </a:accent4>
      <a:accent5>
        <a:srgbClr val="72E4C9"/>
      </a:accent5>
      <a:accent6>
        <a:srgbClr val="F6C274"/>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6975</TotalTime>
  <Words>3049</Words>
  <Application>Microsoft Office PowerPoint</Application>
  <PresentationFormat>Grand écran</PresentationFormat>
  <Paragraphs>254</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Calibri</vt:lpstr>
      <vt:lpstr>Times New Roman</vt:lpstr>
      <vt:lpstr>Wingdings</vt:lpstr>
      <vt:lpstr>Bureau Veritas</vt:lpstr>
      <vt:lpstr>PROTOCOLE DE DECONFINEMENT  COMMUN a TOUTE LA PROFESSION HCR  *********** CODE DE BONNE CONDUITE SANITAIRE </vt:lpstr>
      <vt:lpstr>Préambule </vt:lpstr>
      <vt:lpstr>UN PROTOCOLE SANITAIRE RENFORCE POUR UNE REPRISE D’ACTIVITE RAPIDE ET EN CONFIANCE</vt:lpstr>
      <vt:lpstr>UN NIVEAU D’EXIGENCE COMMUN POUR CRÉER UN CHOC DE CONFIANCE RAPIDE</vt:lpstr>
      <vt:lpstr>Les thématiques</vt:lpstr>
      <vt:lpstr>Les EXIGENCES PAR thématique </vt:lpstr>
      <vt:lpstr>Les EXIGENCES PAR thématique </vt:lpstr>
      <vt:lpstr>Les EXIGENCES PAR thématique </vt:lpstr>
      <vt:lpstr>Les EXIGENCES PAR thématique </vt:lpstr>
      <vt:lpstr>Les EXIGENCES PAR thématique </vt:lpstr>
      <vt:lpstr>Les EXIGENCES PAR thématique </vt:lpstr>
      <vt:lpstr>Les EXIGENCES PAR thématique </vt:lpstr>
      <vt:lpstr>Les EXIGENCES PAR thématique </vt:lpstr>
      <vt:lpstr>Les EXIGENCES PAR thématique </vt:lpstr>
      <vt:lpstr>Les EXIGENCES PAR thématique </vt:lpstr>
      <vt:lpstr>Les EXIGENCES PAR thématique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Prod La boite à slides</dc:creator>
  <cp:lastModifiedBy>Linda Laine</cp:lastModifiedBy>
  <cp:revision>824</cp:revision>
  <dcterms:created xsi:type="dcterms:W3CDTF">2018-03-07T09:16:49Z</dcterms:created>
  <dcterms:modified xsi:type="dcterms:W3CDTF">2020-05-31T16:25:13Z</dcterms:modified>
</cp:coreProperties>
</file>